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7" r:id="rId2"/>
    <p:sldId id="260" r:id="rId3"/>
    <p:sldId id="261" r:id="rId4"/>
    <p:sldId id="262" r:id="rId5"/>
    <p:sldId id="263" r:id="rId6"/>
    <p:sldId id="264" r:id="rId7"/>
    <p:sldId id="266" r:id="rId8"/>
    <p:sldId id="265" r:id="rId9"/>
    <p:sldId id="258" r:id="rId10"/>
    <p:sldId id="259" r:id="rId11"/>
  </p:sldIdLst>
  <p:sldSz cx="13004800" cy="9753600"/>
  <p:notesSz cx="6858000" cy="9144000"/>
  <p:defaultTextStyle>
    <a:lvl1pPr algn="ctr" defTabSz="584200">
      <a:defRPr sz="2400">
        <a:solidFill>
          <a:srgbClr val="414141"/>
        </a:solidFill>
        <a:latin typeface="Bodoni SvtyTwo ITC TT-Book"/>
        <a:ea typeface="Bodoni SvtyTwo ITC TT-Book"/>
        <a:cs typeface="Bodoni SvtyTwo ITC TT-Book"/>
        <a:sym typeface="Bodoni SvtyTwo ITC TT-Book"/>
      </a:defRPr>
    </a:lvl1pPr>
    <a:lvl2pPr algn="ctr" defTabSz="584200">
      <a:defRPr sz="2400">
        <a:solidFill>
          <a:srgbClr val="414141"/>
        </a:solidFill>
        <a:latin typeface="Bodoni SvtyTwo ITC TT-Book"/>
        <a:ea typeface="Bodoni SvtyTwo ITC TT-Book"/>
        <a:cs typeface="Bodoni SvtyTwo ITC TT-Book"/>
        <a:sym typeface="Bodoni SvtyTwo ITC TT-Book"/>
      </a:defRPr>
    </a:lvl2pPr>
    <a:lvl3pPr algn="ctr" defTabSz="584200">
      <a:defRPr sz="2400">
        <a:solidFill>
          <a:srgbClr val="414141"/>
        </a:solidFill>
        <a:latin typeface="Bodoni SvtyTwo ITC TT-Book"/>
        <a:ea typeface="Bodoni SvtyTwo ITC TT-Book"/>
        <a:cs typeface="Bodoni SvtyTwo ITC TT-Book"/>
        <a:sym typeface="Bodoni SvtyTwo ITC TT-Book"/>
      </a:defRPr>
    </a:lvl3pPr>
    <a:lvl4pPr algn="ctr" defTabSz="584200">
      <a:defRPr sz="2400">
        <a:solidFill>
          <a:srgbClr val="414141"/>
        </a:solidFill>
        <a:latin typeface="Bodoni SvtyTwo ITC TT-Book"/>
        <a:ea typeface="Bodoni SvtyTwo ITC TT-Book"/>
        <a:cs typeface="Bodoni SvtyTwo ITC TT-Book"/>
        <a:sym typeface="Bodoni SvtyTwo ITC TT-Book"/>
      </a:defRPr>
    </a:lvl4pPr>
    <a:lvl5pPr algn="ctr" defTabSz="584200">
      <a:defRPr sz="2400">
        <a:solidFill>
          <a:srgbClr val="414141"/>
        </a:solidFill>
        <a:latin typeface="Bodoni SvtyTwo ITC TT-Book"/>
        <a:ea typeface="Bodoni SvtyTwo ITC TT-Book"/>
        <a:cs typeface="Bodoni SvtyTwo ITC TT-Book"/>
        <a:sym typeface="Bodoni SvtyTwo ITC TT-Book"/>
      </a:defRPr>
    </a:lvl5pPr>
    <a:lvl6pPr algn="ctr" defTabSz="584200">
      <a:defRPr sz="2400">
        <a:solidFill>
          <a:srgbClr val="414141"/>
        </a:solidFill>
        <a:latin typeface="Bodoni SvtyTwo ITC TT-Book"/>
        <a:ea typeface="Bodoni SvtyTwo ITC TT-Book"/>
        <a:cs typeface="Bodoni SvtyTwo ITC TT-Book"/>
        <a:sym typeface="Bodoni SvtyTwo ITC TT-Book"/>
      </a:defRPr>
    </a:lvl6pPr>
    <a:lvl7pPr algn="ctr" defTabSz="584200">
      <a:defRPr sz="2400">
        <a:solidFill>
          <a:srgbClr val="414141"/>
        </a:solidFill>
        <a:latin typeface="Bodoni SvtyTwo ITC TT-Book"/>
        <a:ea typeface="Bodoni SvtyTwo ITC TT-Book"/>
        <a:cs typeface="Bodoni SvtyTwo ITC TT-Book"/>
        <a:sym typeface="Bodoni SvtyTwo ITC TT-Book"/>
      </a:defRPr>
    </a:lvl7pPr>
    <a:lvl8pPr algn="ctr" defTabSz="584200">
      <a:defRPr sz="2400">
        <a:solidFill>
          <a:srgbClr val="414141"/>
        </a:solidFill>
        <a:latin typeface="Bodoni SvtyTwo ITC TT-Book"/>
        <a:ea typeface="Bodoni SvtyTwo ITC TT-Book"/>
        <a:cs typeface="Bodoni SvtyTwo ITC TT-Book"/>
        <a:sym typeface="Bodoni SvtyTwo ITC TT-Book"/>
      </a:defRPr>
    </a:lvl8pPr>
    <a:lvl9pPr algn="ctr" defTabSz="584200">
      <a:defRPr sz="2400">
        <a:solidFill>
          <a:srgbClr val="414141"/>
        </a:solidFill>
        <a:latin typeface="Bodoni SvtyTwo ITC TT-Book"/>
        <a:ea typeface="Bodoni SvtyTwo ITC TT-Book"/>
        <a:cs typeface="Bodoni SvtyTwo ITC TT-Book"/>
        <a:sym typeface="Bodoni SvtyTwo ITC TT-Boo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Bodoni SvtyTwo ITC TT-BookIta"/>
          <a:ea typeface="Bodoni SvtyTwo ITC TT-BookIta"/>
          <a:cs typeface="Bodoni SvtyTwo ITC TT-BookIta"/>
        </a:font>
        <a:srgbClr val="414141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DBE3"/>
          </a:solidFill>
        </a:fill>
      </a:tcStyle>
    </a:wholeTbl>
    <a:band2H>
      <a:tcTxStyle/>
      <a:tcStyle>
        <a:tcBdr/>
        <a:fill>
          <a:solidFill>
            <a:srgbClr val="EBEEF2"/>
          </a:solidFill>
        </a:fill>
      </a:tcStyle>
    </a:band2H>
    <a:firstCol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38FAF"/>
          </a:solidFill>
        </a:fill>
      </a:tcStyle>
    </a:firstCol>
    <a:la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38FAF"/>
          </a:solidFill>
        </a:fill>
      </a:tcStyle>
    </a:lastRow>
    <a:fir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38FAF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Bodoni SvtyTwo ITC TT-BookIta"/>
          <a:ea typeface="Bodoni SvtyTwo ITC TT-BookIta"/>
          <a:cs typeface="Bodoni SvtyTwo ITC TT-BookIta"/>
        </a:font>
        <a:srgbClr val="414141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FE2D3"/>
          </a:solidFill>
        </a:fill>
      </a:tcStyle>
    </a:wholeTbl>
    <a:band2H>
      <a:tcTxStyle/>
      <a:tcStyle>
        <a:tcBdr/>
        <a:fill>
          <a:solidFill>
            <a:srgbClr val="F0F1EA"/>
          </a:solidFill>
        </a:fill>
      </a:tcStyle>
    </a:band2H>
    <a:firstCol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0AA69"/>
          </a:solidFill>
        </a:fill>
      </a:tcStyle>
    </a:firstCol>
    <a:la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0AA69"/>
          </a:solidFill>
        </a:fill>
      </a:tcStyle>
    </a:lastRow>
    <a:fir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0AA6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Bodoni SvtyTwo ITC TT-BookIta"/>
          <a:ea typeface="Bodoni SvtyTwo ITC TT-BookIta"/>
          <a:cs typeface="Bodoni SvtyTwo ITC TT-BookIta"/>
        </a:font>
        <a:srgbClr val="414141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DCE1"/>
          </a:solidFill>
        </a:fill>
      </a:tcStyle>
    </a:wholeTbl>
    <a:band2H>
      <a:tcTxStyle/>
      <a:tcStyle>
        <a:tcBdr/>
        <a:fill>
          <a:solidFill>
            <a:srgbClr val="EFEEF1"/>
          </a:solidFill>
        </a:fill>
      </a:tcStyle>
    </a:band2H>
    <a:firstCol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E95A9"/>
          </a:solidFill>
        </a:fill>
      </a:tcStyle>
    </a:firstCol>
    <a:la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E95A9"/>
          </a:solidFill>
        </a:fill>
      </a:tcStyle>
    </a:lastRow>
    <a:fir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E95A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Bodoni SvtyTwo ITC TT-BookIta"/>
          <a:ea typeface="Bodoni SvtyTwo ITC TT-BookIta"/>
          <a:cs typeface="Bodoni SvtyTwo ITC TT-BookIta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38FAF"/>
          </a:solidFill>
        </a:fill>
      </a:tcStyle>
    </a:firstCol>
    <a:la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14141"/>
              </a:solidFill>
              <a:prstDash val="solid"/>
              <a:bevel/>
            </a:ln>
          </a:top>
          <a:bottom>
            <a:ln w="25400" cap="flat">
              <a:solidFill>
                <a:srgbClr val="414141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14141"/>
              </a:solidFill>
              <a:prstDash val="solid"/>
              <a:bevel/>
            </a:ln>
          </a:top>
          <a:bottom>
            <a:ln w="25400" cap="flat">
              <a:solidFill>
                <a:srgbClr val="414141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38FAF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Bodoni SvtyTwo ITC TT-BookIta"/>
          <a:ea typeface="Bodoni SvtyTwo ITC TT-BookIta"/>
          <a:cs typeface="Bodoni SvtyTwo ITC TT-BookIta"/>
        </a:font>
        <a:srgbClr val="414141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DCDCD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14141"/>
          </a:solidFill>
        </a:fill>
      </a:tcStyle>
    </a:firstCol>
    <a:la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14141"/>
          </a:solidFill>
        </a:fill>
      </a:tcStyle>
    </a:lastRow>
    <a:fir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14141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Bodoni SvtyTwo ITC TT-BookIta"/>
          <a:ea typeface="Bodoni SvtyTwo ITC TT-BookIta"/>
          <a:cs typeface="Bodoni SvtyTwo ITC TT-BookIta"/>
        </a:font>
        <a:srgbClr val="414141"/>
      </a:tcTxStyle>
      <a:tcStyle>
        <a:tcBdr>
          <a:left>
            <a:ln w="12700" cap="flat">
              <a:solidFill>
                <a:srgbClr val="414141"/>
              </a:solidFill>
              <a:prstDash val="solid"/>
              <a:bevel/>
            </a:ln>
          </a:left>
          <a:right>
            <a:ln w="12700" cap="flat">
              <a:solidFill>
                <a:srgbClr val="414141"/>
              </a:solidFill>
              <a:prstDash val="solid"/>
              <a:bevel/>
            </a:ln>
          </a:right>
          <a:top>
            <a:ln w="12700" cap="flat">
              <a:solidFill>
                <a:srgbClr val="414141"/>
              </a:solidFill>
              <a:prstDash val="solid"/>
              <a:bevel/>
            </a:ln>
          </a:top>
          <a:bottom>
            <a:ln w="12700" cap="flat">
              <a:solidFill>
                <a:srgbClr val="414141"/>
              </a:solidFill>
              <a:prstDash val="solid"/>
              <a:bevel/>
            </a:ln>
          </a:bottom>
          <a:insideH>
            <a:ln w="12700" cap="flat">
              <a:solidFill>
                <a:srgbClr val="414141"/>
              </a:solidFill>
              <a:prstDash val="solid"/>
              <a:bevel/>
            </a:ln>
          </a:insideH>
          <a:insideV>
            <a:ln w="12700" cap="flat">
              <a:solidFill>
                <a:srgbClr val="414141"/>
              </a:solidFill>
              <a:prstDash val="solid"/>
              <a:bevel/>
            </a:ln>
          </a:insideV>
        </a:tcBdr>
        <a:fill>
          <a:solidFill>
            <a:srgbClr val="414141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Bodoni SvtyTwo ITC TT-BookIta"/>
          <a:ea typeface="Bodoni SvtyTwo ITC TT-BookIta"/>
          <a:cs typeface="Bodoni SvtyTwo ITC TT-BookIta"/>
        </a:font>
        <a:srgbClr val="414141"/>
      </a:tcTxStyle>
      <a:tcStyle>
        <a:tcBdr>
          <a:left>
            <a:ln w="12700" cap="flat">
              <a:solidFill>
                <a:srgbClr val="414141"/>
              </a:solidFill>
              <a:prstDash val="solid"/>
              <a:bevel/>
            </a:ln>
          </a:left>
          <a:right>
            <a:ln w="12700" cap="flat">
              <a:solidFill>
                <a:srgbClr val="414141"/>
              </a:solidFill>
              <a:prstDash val="solid"/>
              <a:bevel/>
            </a:ln>
          </a:right>
          <a:top>
            <a:ln w="12700" cap="flat">
              <a:solidFill>
                <a:srgbClr val="414141"/>
              </a:solidFill>
              <a:prstDash val="solid"/>
              <a:bevel/>
            </a:ln>
          </a:top>
          <a:bottom>
            <a:ln w="12700" cap="flat">
              <a:solidFill>
                <a:srgbClr val="414141"/>
              </a:solidFill>
              <a:prstDash val="solid"/>
              <a:bevel/>
            </a:ln>
          </a:bottom>
          <a:insideH>
            <a:ln w="12700" cap="flat">
              <a:solidFill>
                <a:srgbClr val="414141"/>
              </a:solidFill>
              <a:prstDash val="solid"/>
              <a:bevel/>
            </a:ln>
          </a:insideH>
          <a:insideV>
            <a:ln w="12700" cap="flat">
              <a:solidFill>
                <a:srgbClr val="414141"/>
              </a:solidFill>
              <a:prstDash val="solid"/>
              <a:bevel/>
            </a:ln>
          </a:insideV>
        </a:tcBdr>
        <a:fill>
          <a:solidFill>
            <a:srgbClr val="414141">
              <a:alpha val="20000"/>
            </a:srgbClr>
          </a:solidFill>
        </a:fill>
      </a:tcStyle>
    </a:firstCol>
    <a:la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414141"/>
      </a:tcTxStyle>
      <a:tcStyle>
        <a:tcBdr>
          <a:left>
            <a:ln w="12700" cap="flat">
              <a:solidFill>
                <a:srgbClr val="414141"/>
              </a:solidFill>
              <a:prstDash val="solid"/>
              <a:bevel/>
            </a:ln>
          </a:left>
          <a:right>
            <a:ln w="12700" cap="flat">
              <a:solidFill>
                <a:srgbClr val="414141"/>
              </a:solidFill>
              <a:prstDash val="solid"/>
              <a:bevel/>
            </a:ln>
          </a:right>
          <a:top>
            <a:ln w="50800" cap="flat">
              <a:solidFill>
                <a:srgbClr val="414141"/>
              </a:solidFill>
              <a:prstDash val="solid"/>
              <a:bevel/>
            </a:ln>
          </a:top>
          <a:bottom>
            <a:ln w="12700" cap="flat">
              <a:solidFill>
                <a:srgbClr val="414141"/>
              </a:solidFill>
              <a:prstDash val="solid"/>
              <a:bevel/>
            </a:ln>
          </a:bottom>
          <a:insideH>
            <a:ln w="12700" cap="flat">
              <a:solidFill>
                <a:srgbClr val="414141"/>
              </a:solidFill>
              <a:prstDash val="solid"/>
              <a:bevel/>
            </a:ln>
          </a:insideH>
          <a:insideV>
            <a:ln w="12700" cap="flat">
              <a:solidFill>
                <a:srgbClr val="414141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414141"/>
      </a:tcTxStyle>
      <a:tcStyle>
        <a:tcBdr>
          <a:left>
            <a:ln w="12700" cap="flat">
              <a:solidFill>
                <a:srgbClr val="414141"/>
              </a:solidFill>
              <a:prstDash val="solid"/>
              <a:bevel/>
            </a:ln>
          </a:left>
          <a:right>
            <a:ln w="12700" cap="flat">
              <a:solidFill>
                <a:srgbClr val="414141"/>
              </a:solidFill>
              <a:prstDash val="solid"/>
              <a:bevel/>
            </a:ln>
          </a:right>
          <a:top>
            <a:ln w="12700" cap="flat">
              <a:solidFill>
                <a:srgbClr val="414141"/>
              </a:solidFill>
              <a:prstDash val="solid"/>
              <a:bevel/>
            </a:ln>
          </a:top>
          <a:bottom>
            <a:ln w="25400" cap="flat">
              <a:solidFill>
                <a:srgbClr val="414141"/>
              </a:solidFill>
              <a:prstDash val="solid"/>
              <a:bevel/>
            </a:ln>
          </a:bottom>
          <a:insideH>
            <a:ln w="12700" cap="flat">
              <a:solidFill>
                <a:srgbClr val="414141"/>
              </a:solidFill>
              <a:prstDash val="solid"/>
              <a:bevel/>
            </a:ln>
          </a:insideH>
          <a:insideV>
            <a:ln w="12700" cap="flat">
              <a:solidFill>
                <a:srgbClr val="414141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34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49844300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507999" y="6589712"/>
            <a:ext cx="11999454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" name="Shape 8"/>
          <p:cNvSpPr/>
          <p:nvPr/>
        </p:nvSpPr>
        <p:spPr>
          <a:xfrm>
            <a:off x="508000" y="4087812"/>
            <a:ext cx="1200001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" name="Shape 9"/>
          <p:cNvSpPr/>
          <p:nvPr/>
        </p:nvSpPr>
        <p:spPr>
          <a:xfrm rot="16200000">
            <a:off x="7170700" y="5348269"/>
            <a:ext cx="164276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508000" y="2921000"/>
            <a:ext cx="7200900" cy="4851400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D93E2B"/>
                </a:solidFill>
              </a:rP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8280400" y="2921000"/>
            <a:ext cx="4241800" cy="48514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 rot="16200000">
            <a:off x="7170700" y="7875569"/>
            <a:ext cx="164276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507999" y="9129712"/>
            <a:ext cx="11999454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508000" y="6627812"/>
            <a:ext cx="1200001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6" name="Shape 16"/>
          <p:cNvSpPr/>
          <p:nvPr/>
        </p:nvSpPr>
        <p:spPr>
          <a:xfrm rot="16200000">
            <a:off x="7170700" y="7875569"/>
            <a:ext cx="164276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508000" y="6019800"/>
            <a:ext cx="7200900" cy="3733800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D93E2B"/>
                </a:solidFill>
              </a:rPr>
              <a:t>Title Text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xfrm>
            <a:off x="8280400" y="6019800"/>
            <a:ext cx="4241800" cy="3733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508000" y="3670300"/>
            <a:ext cx="11988800" cy="2413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D93E2B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507999" y="4875212"/>
            <a:ext cx="5676376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508000" y="2767012"/>
            <a:ext cx="5676316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508000" y="2616200"/>
            <a:ext cx="5676900" cy="2413000"/>
          </a:xfrm>
          <a:prstGeom prst="rect">
            <a:avLst/>
          </a:prstGeom>
        </p:spPr>
        <p:txBody>
          <a:bodyPr/>
          <a:lstStyle>
            <a:lvl1pPr algn="l">
              <a:defRPr sz="5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D93E2B"/>
                </a:solidFill>
              </a:rP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508000" y="5029200"/>
            <a:ext cx="5676900" cy="47244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xfrm>
            <a:off x="508000" y="934"/>
            <a:ext cx="11988800" cy="281753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D93E2B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D93E2B"/>
                </a:solidFill>
              </a:rP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508000" y="413844"/>
            <a:ext cx="11988800" cy="199171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D93E2B"/>
                </a:solidFill>
              </a:rPr>
              <a:t>Title Text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508000" y="2405555"/>
            <a:ext cx="5816600" cy="699989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1800"/>
              </a:spcBef>
              <a:buSzPct val="65000"/>
              <a:defRPr sz="3000"/>
            </a:lvl1pPr>
            <a:lvl2pPr marL="787400" indent="-393700">
              <a:spcBef>
                <a:spcPts val="1800"/>
              </a:spcBef>
              <a:buSzPct val="65000"/>
              <a:defRPr sz="3000"/>
            </a:lvl2pPr>
            <a:lvl3pPr marL="1181100" indent="-393700">
              <a:spcBef>
                <a:spcPts val="1800"/>
              </a:spcBef>
              <a:buSzPct val="65000"/>
              <a:defRPr sz="3000"/>
            </a:lvl3pPr>
            <a:lvl4pPr marL="1574800" indent="-393700">
              <a:spcBef>
                <a:spcPts val="1800"/>
              </a:spcBef>
              <a:buSzPct val="65000"/>
              <a:defRPr sz="3000"/>
            </a:lvl4pPr>
            <a:lvl5pPr marL="1968500" indent="-393700">
              <a:spcBef>
                <a:spcPts val="1800"/>
              </a:spcBef>
              <a:buSzPct val="65000"/>
              <a:defRPr sz="3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41414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41414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41414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41414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414141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508000" y="1270000"/>
            <a:ext cx="11988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07999" y="2170112"/>
            <a:ext cx="11997293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507999" y="633412"/>
            <a:ext cx="11997293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508000" y="533400"/>
            <a:ext cx="11988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D93E2B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508000" y="2286000"/>
            <a:ext cx="11988800" cy="678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1pPr>
      <a:lvl2pPr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2pPr>
      <a:lvl3pPr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3pPr>
      <a:lvl4pPr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4pPr>
      <a:lvl5pPr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5pPr>
      <a:lvl6pPr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6pPr>
      <a:lvl7pPr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7pPr>
      <a:lvl8pPr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8pPr>
      <a:lvl9pPr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9pPr>
    </p:titleStyle>
    <p:bodyStyle>
      <a:lvl1pPr marL="4699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1pPr>
      <a:lvl2pPr marL="9398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2pPr>
      <a:lvl3pPr marL="14097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3pPr>
      <a:lvl4pPr marL="18796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4pPr>
      <a:lvl5pPr marL="23495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5pPr>
      <a:lvl6pPr marL="28194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6pPr>
      <a:lvl7pPr marL="32893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7pPr>
      <a:lvl8pPr marL="37592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8pPr>
      <a:lvl9pPr marL="42291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9pPr>
    </p:bodyStyle>
    <p:otherStyle>
      <a:lvl1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jpg"/><Relationship Id="rId4" Type="http://schemas.openxmlformats.org/officeDocument/2006/relationships/image" Target="../media/image4.png"/><Relationship Id="rId9" Type="http://schemas.openxmlformats.org/officeDocument/2006/relationships/image" Target="../media/image9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507874" y="752810"/>
            <a:ext cx="11392152" cy="7220485"/>
          </a:xfrm>
          <a:prstGeom prst="rect">
            <a:avLst/>
          </a:prstGeom>
          <a:solidFill>
            <a:srgbClr val="FEFEFE"/>
          </a:solidFill>
          <a:ln>
            <a:solidFill>
              <a:srgbClr val="C9CAC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effectLst>
                  <a:outerShdw blurRad="25400" dist="33948" dir="2700000" rotWithShape="0">
                    <a:srgbClr val="3B3936"/>
                  </a:outerShdw>
                </a:effectLst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grpSp>
        <p:nvGrpSpPr>
          <p:cNvPr id="78" name="Group 78"/>
          <p:cNvGrpSpPr/>
          <p:nvPr/>
        </p:nvGrpSpPr>
        <p:grpSpPr>
          <a:xfrm>
            <a:off x="0" y="-12168"/>
            <a:ext cx="13004800" cy="515371"/>
            <a:chOff x="0" y="0"/>
            <a:chExt cx="13004800" cy="515369"/>
          </a:xfrm>
        </p:grpSpPr>
        <p:pic>
          <p:nvPicPr>
            <p:cNvPr id="76" name="image2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1"/>
              <a:ext cx="13004800" cy="5153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7" name="image3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308457" y="187833"/>
              <a:ext cx="736602" cy="1397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9" name="Shape 79"/>
          <p:cNvSpPr/>
          <p:nvPr/>
        </p:nvSpPr>
        <p:spPr>
          <a:xfrm>
            <a:off x="530151" y="755035"/>
            <a:ext cx="7202421" cy="7216035"/>
          </a:xfrm>
          <a:prstGeom prst="rect">
            <a:avLst/>
          </a:prstGeom>
          <a:solidFill>
            <a:srgbClr val="FFFFFF"/>
          </a:solidFill>
          <a:ln w="12700">
            <a:solidFill>
              <a:srgbClr val="C9CAC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effectLst>
                  <a:outerShdw blurRad="25400" dist="33948" dir="2700000" rotWithShape="0">
                    <a:srgbClr val="3B3936"/>
                  </a:outerShdw>
                </a:effectLst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7727949" y="2343618"/>
            <a:ext cx="4173672" cy="4779448"/>
          </a:xfrm>
          <a:prstGeom prst="rect">
            <a:avLst/>
          </a:prstGeom>
          <a:solidFill>
            <a:srgbClr val="F2F2F2"/>
          </a:solidFill>
          <a:ln>
            <a:solidFill>
              <a:srgbClr val="DBDBD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pic>
        <p:nvPicPr>
          <p:cNvPr id="81" name="image4.png"/>
          <p:cNvPicPr/>
          <p:nvPr/>
        </p:nvPicPr>
        <p:blipFill>
          <a:blip r:embed="rId4">
            <a:extLst/>
          </a:blip>
          <a:srcRect l="7963" r="7963"/>
          <a:stretch>
            <a:fillRect/>
          </a:stretch>
        </p:blipFill>
        <p:spPr>
          <a:xfrm>
            <a:off x="7825979" y="7376714"/>
            <a:ext cx="376331" cy="368048"/>
          </a:xfrm>
          <a:prstGeom prst="rect">
            <a:avLst/>
          </a:prstGeom>
          <a:ln w="25400">
            <a:solidFill>
              <a:srgbClr val="DDDDDD"/>
            </a:solidFill>
            <a:miter lim="400000"/>
          </a:ln>
        </p:spPr>
      </p:pic>
      <p:pic>
        <p:nvPicPr>
          <p:cNvPr id="82" name="image5.png"/>
          <p:cNvPicPr/>
          <p:nvPr/>
        </p:nvPicPr>
        <p:blipFill>
          <a:blip r:embed="rId5">
            <a:extLst/>
          </a:blip>
          <a:srcRect l="6470" r="6470"/>
          <a:stretch>
            <a:fillRect/>
          </a:stretch>
        </p:blipFill>
        <p:spPr>
          <a:xfrm>
            <a:off x="11437398" y="7348659"/>
            <a:ext cx="395364" cy="369646"/>
          </a:xfrm>
          <a:prstGeom prst="rect">
            <a:avLst/>
          </a:prstGeom>
          <a:ln w="25400">
            <a:solidFill>
              <a:srgbClr val="DDDDDD"/>
            </a:solidFill>
            <a:miter lim="400000"/>
          </a:ln>
        </p:spPr>
      </p:pic>
      <p:sp>
        <p:nvSpPr>
          <p:cNvPr id="83" name="Shape 83"/>
          <p:cNvSpPr/>
          <p:nvPr/>
        </p:nvSpPr>
        <p:spPr>
          <a:xfrm>
            <a:off x="7729611" y="2337629"/>
            <a:ext cx="4180393" cy="681946"/>
          </a:xfrm>
          <a:prstGeom prst="rect">
            <a:avLst/>
          </a:prstGeom>
          <a:solidFill>
            <a:srgbClr val="FEFEFE"/>
          </a:solidFill>
          <a:ln>
            <a:solidFill>
              <a:srgbClr val="DDDDDD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8610751" y="769336"/>
            <a:ext cx="1571908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13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 smtClean="0"/>
              <a:t>Max Kane</a:t>
            </a:r>
            <a:endParaRPr sz="1300" dirty="0">
              <a:solidFill>
                <a:srgbClr val="0096F7"/>
              </a:solidFill>
            </a:endParaRPr>
          </a:p>
        </p:txBody>
      </p:sp>
      <p:sp>
        <p:nvSpPr>
          <p:cNvPr id="85" name="Shape 85"/>
          <p:cNvSpPr/>
          <p:nvPr/>
        </p:nvSpPr>
        <p:spPr>
          <a:xfrm>
            <a:off x="8610751" y="1170991"/>
            <a:ext cx="113846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>
                <a:solidFill>
                  <a:srgbClr val="999999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999999"/>
                </a:solidFill>
              </a:rPr>
              <a:t>4 minutes ago</a:t>
            </a:r>
          </a:p>
        </p:txBody>
      </p:sp>
      <p:sp>
        <p:nvSpPr>
          <p:cNvPr id="88" name="Shape 88"/>
          <p:cNvSpPr/>
          <p:nvPr/>
        </p:nvSpPr>
        <p:spPr>
          <a:xfrm>
            <a:off x="11324938" y="89188"/>
            <a:ext cx="858443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 smtClean="0">
                <a:solidFill>
                  <a:srgbClr val="FFFFFF"/>
                </a:solidFill>
              </a:rPr>
              <a:t>Max Kane</a:t>
            </a:r>
            <a:endParaRPr sz="1200" dirty="0">
              <a:solidFill>
                <a:srgbClr val="FFFFFF"/>
              </a:solidFill>
            </a:endParaRPr>
          </a:p>
        </p:txBody>
      </p:sp>
      <p:sp>
        <p:nvSpPr>
          <p:cNvPr id="91" name="Shape 91"/>
          <p:cNvSpPr/>
          <p:nvPr/>
        </p:nvSpPr>
        <p:spPr>
          <a:xfrm>
            <a:off x="8418809" y="3447005"/>
            <a:ext cx="916919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 err="1" smtClean="0">
                <a:solidFill>
                  <a:srgbClr val="0096F7"/>
                </a:solidFill>
              </a:rPr>
              <a:t>kevinavery</a:t>
            </a:r>
            <a:endParaRPr sz="1200" dirty="0">
              <a:solidFill>
                <a:srgbClr val="0096F7"/>
              </a:solidFill>
            </a:endParaRPr>
          </a:p>
        </p:txBody>
      </p:sp>
      <p:sp>
        <p:nvSpPr>
          <p:cNvPr id="92" name="Shape 92"/>
          <p:cNvSpPr/>
          <p:nvPr/>
        </p:nvSpPr>
        <p:spPr>
          <a:xfrm>
            <a:off x="8647192" y="4592691"/>
            <a:ext cx="774251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 err="1" smtClean="0">
                <a:solidFill>
                  <a:srgbClr val="0096F7"/>
                </a:solidFill>
              </a:rPr>
              <a:t>maxkane</a:t>
            </a:r>
            <a:endParaRPr sz="1200" dirty="0">
              <a:solidFill>
                <a:srgbClr val="0096F7"/>
              </a:solidFill>
            </a:endParaRPr>
          </a:p>
        </p:txBody>
      </p:sp>
      <p:pic>
        <p:nvPicPr>
          <p:cNvPr id="93" name="image6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986292" y="846100"/>
            <a:ext cx="774702" cy="393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4" name="image7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289273" y="7300366"/>
            <a:ext cx="3061069" cy="502892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Shape 95"/>
          <p:cNvSpPr/>
          <p:nvPr/>
        </p:nvSpPr>
        <p:spPr>
          <a:xfrm>
            <a:off x="8481645" y="3771292"/>
            <a:ext cx="3061069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 smtClean="0">
                <a:solidFill>
                  <a:srgbClr val="2C2C2C"/>
                </a:solidFill>
              </a:rPr>
              <a:t>Copper! Potassium nitrate! Sulphur! Aluminum! </a:t>
            </a:r>
            <a:r>
              <a:rPr lang="en-US" sz="1200" dirty="0" smtClean="0">
                <a:solidFill>
                  <a:srgbClr val="2C2C2C"/>
                </a:solidFill>
                <a:sym typeface="Wingdings" panose="05000000000000000000" pitchFamily="2" charset="2"/>
              </a:rPr>
              <a:t> </a:t>
            </a:r>
            <a:r>
              <a:rPr sz="1200" dirty="0" smtClean="0">
                <a:solidFill>
                  <a:srgbClr val="2C2C2C"/>
                </a:solidFill>
              </a:rPr>
              <a:t>.</a:t>
            </a:r>
            <a:endParaRPr sz="1200" dirty="0">
              <a:solidFill>
                <a:srgbClr val="2C2C2C"/>
              </a:solidFill>
            </a:endParaRPr>
          </a:p>
        </p:txBody>
      </p:sp>
      <p:sp>
        <p:nvSpPr>
          <p:cNvPr id="96" name="Shape 96"/>
          <p:cNvSpPr/>
          <p:nvPr/>
        </p:nvSpPr>
        <p:spPr>
          <a:xfrm>
            <a:off x="8652124" y="5006459"/>
            <a:ext cx="3061069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 err="1" smtClean="0">
                <a:solidFill>
                  <a:srgbClr val="2C2C2C"/>
                </a:solidFill>
              </a:rPr>
              <a:t>ur</a:t>
            </a:r>
            <a:r>
              <a:rPr lang="en-US" sz="1200" dirty="0" smtClean="0">
                <a:solidFill>
                  <a:srgbClr val="2C2C2C"/>
                </a:solidFill>
              </a:rPr>
              <a:t> a dork</a:t>
            </a:r>
            <a:endParaRPr sz="1200" dirty="0">
              <a:solidFill>
                <a:srgbClr val="2C2C2C"/>
              </a:solidFill>
            </a:endParaRPr>
          </a:p>
        </p:txBody>
      </p:sp>
      <p:sp>
        <p:nvSpPr>
          <p:cNvPr id="97" name="Shape 97"/>
          <p:cNvSpPr/>
          <p:nvPr/>
        </p:nvSpPr>
        <p:spPr>
          <a:xfrm>
            <a:off x="8655867" y="1658661"/>
            <a:ext cx="3061069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 smtClean="0">
                <a:solidFill>
                  <a:srgbClr val="2C2C2C"/>
                </a:solidFill>
              </a:rPr>
              <a:t>Happy 4</a:t>
            </a:r>
            <a:r>
              <a:rPr lang="en-US" sz="1200" baseline="30000" dirty="0" smtClean="0">
                <a:solidFill>
                  <a:srgbClr val="2C2C2C"/>
                </a:solidFill>
              </a:rPr>
              <a:t>th</a:t>
            </a:r>
            <a:r>
              <a:rPr lang="en-US" sz="1200" dirty="0" smtClean="0">
                <a:solidFill>
                  <a:srgbClr val="2C2C2C"/>
                </a:solidFill>
              </a:rPr>
              <a:t> of July! Too bad the real show didn’t start until after the grand finale…</a:t>
            </a:r>
            <a:endParaRPr sz="1200" dirty="0">
              <a:solidFill>
                <a:srgbClr val="2C2C2C"/>
              </a:solidFill>
            </a:endParaRPr>
          </a:p>
        </p:txBody>
      </p:sp>
      <p:pic>
        <p:nvPicPr>
          <p:cNvPr id="98" name="image8.pn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813278" y="2503336"/>
            <a:ext cx="266702" cy="266702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Shape 99"/>
          <p:cNvSpPr/>
          <p:nvPr/>
        </p:nvSpPr>
        <p:spPr>
          <a:xfrm>
            <a:off x="8241266" y="2459890"/>
            <a:ext cx="924933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 err="1" smtClean="0">
                <a:solidFill>
                  <a:srgbClr val="0096F7"/>
                </a:solidFill>
              </a:rPr>
              <a:t>gw</a:t>
            </a:r>
            <a:r>
              <a:rPr sz="1200" dirty="0" err="1" smtClean="0">
                <a:solidFill>
                  <a:srgbClr val="0096F7"/>
                </a:solidFill>
              </a:rPr>
              <a:t>e</a:t>
            </a:r>
            <a:r>
              <a:rPr lang="en-US" sz="1200" dirty="0" err="1" smtClean="0">
                <a:solidFill>
                  <a:srgbClr val="0096F7"/>
                </a:solidFill>
              </a:rPr>
              <a:t>navery</a:t>
            </a:r>
            <a:endParaRPr sz="1200" dirty="0">
              <a:solidFill>
                <a:srgbClr val="0096F7"/>
              </a:solidFill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9197773" y="2459890"/>
            <a:ext cx="916919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 err="1" smtClean="0">
                <a:solidFill>
                  <a:srgbClr val="0096F7"/>
                </a:solidFill>
              </a:rPr>
              <a:t>k</a:t>
            </a:r>
            <a:r>
              <a:rPr sz="1200" dirty="0" err="1" smtClean="0">
                <a:solidFill>
                  <a:srgbClr val="0096F7"/>
                </a:solidFill>
              </a:rPr>
              <a:t>e</a:t>
            </a:r>
            <a:r>
              <a:rPr lang="en-US" sz="1200" dirty="0" err="1" smtClean="0">
                <a:solidFill>
                  <a:srgbClr val="0096F7"/>
                </a:solidFill>
              </a:rPr>
              <a:t>vinavery</a:t>
            </a:r>
            <a:endParaRPr sz="1200" dirty="0">
              <a:solidFill>
                <a:srgbClr val="0096F7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9" y="626300"/>
            <a:ext cx="7600946" cy="73447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718" y="889503"/>
            <a:ext cx="887055" cy="59568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519" y="17525"/>
            <a:ext cx="826924" cy="4816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13" y="3331987"/>
            <a:ext cx="398191" cy="59295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678" y="4441692"/>
            <a:ext cx="806478" cy="54157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>
            <a:off x="507874" y="752810"/>
            <a:ext cx="11392152" cy="7220485"/>
          </a:xfrm>
          <a:prstGeom prst="rect">
            <a:avLst/>
          </a:prstGeom>
          <a:solidFill>
            <a:srgbClr val="FEFEFE"/>
          </a:solidFill>
          <a:ln>
            <a:solidFill>
              <a:srgbClr val="C9CAC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effectLst>
                  <a:outerShdw blurRad="25400" dist="33948" dir="2700000" rotWithShape="0">
                    <a:srgbClr val="3B3936"/>
                  </a:outerShdw>
                </a:effectLst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grpSp>
        <p:nvGrpSpPr>
          <p:cNvPr id="132" name="Group 132"/>
          <p:cNvGrpSpPr/>
          <p:nvPr/>
        </p:nvGrpSpPr>
        <p:grpSpPr>
          <a:xfrm>
            <a:off x="0" y="-12168"/>
            <a:ext cx="13004800" cy="515371"/>
            <a:chOff x="0" y="0"/>
            <a:chExt cx="13004800" cy="515369"/>
          </a:xfrm>
        </p:grpSpPr>
        <p:pic>
          <p:nvPicPr>
            <p:cNvPr id="130" name="image2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1"/>
              <a:ext cx="13004800" cy="5153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1" name="image3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308457" y="187833"/>
              <a:ext cx="736602" cy="1397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3" name="Shape 133"/>
          <p:cNvSpPr/>
          <p:nvPr/>
        </p:nvSpPr>
        <p:spPr>
          <a:xfrm>
            <a:off x="530151" y="755035"/>
            <a:ext cx="7202421" cy="7216035"/>
          </a:xfrm>
          <a:prstGeom prst="rect">
            <a:avLst/>
          </a:prstGeom>
          <a:solidFill>
            <a:srgbClr val="FFFFFF"/>
          </a:solidFill>
          <a:ln w="12700">
            <a:solidFill>
              <a:srgbClr val="C9CAC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effectLst>
                  <a:outerShdw blurRad="25400" dist="33948" dir="2700000" rotWithShape="0">
                    <a:srgbClr val="3B3936"/>
                  </a:outerShdw>
                </a:effectLst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7727949" y="2343618"/>
            <a:ext cx="4173672" cy="4779448"/>
          </a:xfrm>
          <a:prstGeom prst="rect">
            <a:avLst/>
          </a:prstGeom>
          <a:solidFill>
            <a:srgbClr val="F2F2F2"/>
          </a:solidFill>
          <a:ln>
            <a:solidFill>
              <a:srgbClr val="DBDBD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pic>
        <p:nvPicPr>
          <p:cNvPr id="135" name="image4.png"/>
          <p:cNvPicPr/>
          <p:nvPr/>
        </p:nvPicPr>
        <p:blipFill>
          <a:blip r:embed="rId4">
            <a:extLst/>
          </a:blip>
          <a:srcRect l="7963" r="7963"/>
          <a:stretch>
            <a:fillRect/>
          </a:stretch>
        </p:blipFill>
        <p:spPr>
          <a:xfrm>
            <a:off x="7825979" y="7376714"/>
            <a:ext cx="376331" cy="368048"/>
          </a:xfrm>
          <a:prstGeom prst="rect">
            <a:avLst/>
          </a:prstGeom>
          <a:ln w="25400">
            <a:solidFill>
              <a:srgbClr val="DDDDDD"/>
            </a:solidFill>
            <a:miter lim="400000"/>
          </a:ln>
        </p:spPr>
      </p:pic>
      <p:pic>
        <p:nvPicPr>
          <p:cNvPr id="136" name="image5.png"/>
          <p:cNvPicPr/>
          <p:nvPr/>
        </p:nvPicPr>
        <p:blipFill>
          <a:blip r:embed="rId5">
            <a:extLst/>
          </a:blip>
          <a:srcRect l="6470" r="6470"/>
          <a:stretch>
            <a:fillRect/>
          </a:stretch>
        </p:blipFill>
        <p:spPr>
          <a:xfrm>
            <a:off x="11437398" y="7348659"/>
            <a:ext cx="395364" cy="369646"/>
          </a:xfrm>
          <a:prstGeom prst="rect">
            <a:avLst/>
          </a:prstGeom>
          <a:ln w="25400">
            <a:solidFill>
              <a:srgbClr val="DDDDDD"/>
            </a:solidFill>
            <a:miter lim="400000"/>
          </a:ln>
        </p:spPr>
      </p:pic>
      <p:sp>
        <p:nvSpPr>
          <p:cNvPr id="137" name="Shape 137"/>
          <p:cNvSpPr/>
          <p:nvPr/>
        </p:nvSpPr>
        <p:spPr>
          <a:xfrm>
            <a:off x="7729611" y="2337629"/>
            <a:ext cx="4180393" cy="681946"/>
          </a:xfrm>
          <a:prstGeom prst="rect">
            <a:avLst/>
          </a:prstGeom>
          <a:solidFill>
            <a:srgbClr val="FEFEFE"/>
          </a:solidFill>
          <a:ln>
            <a:solidFill>
              <a:srgbClr val="DDDDDD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8610751" y="849808"/>
            <a:ext cx="1138463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3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3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139" name="Shape 139"/>
          <p:cNvSpPr/>
          <p:nvPr/>
        </p:nvSpPr>
        <p:spPr>
          <a:xfrm>
            <a:off x="8610751" y="1170991"/>
            <a:ext cx="113846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>
                <a:solidFill>
                  <a:srgbClr val="999999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999999"/>
                </a:solidFill>
              </a:rPr>
              <a:t>4 minutes ago</a:t>
            </a:r>
          </a:p>
        </p:txBody>
      </p:sp>
      <p:sp>
        <p:nvSpPr>
          <p:cNvPr id="140" name="Shape 140"/>
          <p:cNvSpPr/>
          <p:nvPr/>
        </p:nvSpPr>
        <p:spPr>
          <a:xfrm>
            <a:off x="7944636" y="868858"/>
            <a:ext cx="591569" cy="591569"/>
          </a:xfrm>
          <a:prstGeom prst="rect">
            <a:avLst/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10966450" y="58725"/>
            <a:ext cx="348185" cy="348185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11324938" y="93116"/>
            <a:ext cx="858443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namehere</a:t>
            </a:r>
          </a:p>
        </p:txBody>
      </p:sp>
      <p:sp>
        <p:nvSpPr>
          <p:cNvPr id="143" name="Shape 143"/>
          <p:cNvSpPr/>
          <p:nvPr/>
        </p:nvSpPr>
        <p:spPr>
          <a:xfrm>
            <a:off x="8000966" y="3416541"/>
            <a:ext cx="348185" cy="348186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7958766" y="4782873"/>
            <a:ext cx="348186" cy="348186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8448047" y="3450933"/>
            <a:ext cx="858441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146" name="Shape 146"/>
          <p:cNvSpPr/>
          <p:nvPr/>
        </p:nvSpPr>
        <p:spPr>
          <a:xfrm>
            <a:off x="8405847" y="4817264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pic>
        <p:nvPicPr>
          <p:cNvPr id="147" name="image6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986292" y="846100"/>
            <a:ext cx="774702" cy="393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image7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289273" y="7300366"/>
            <a:ext cx="3061069" cy="502892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hape 149"/>
          <p:cNvSpPr/>
          <p:nvPr/>
        </p:nvSpPr>
        <p:spPr>
          <a:xfrm>
            <a:off x="8480012" y="3865536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a sentence or two and possibly include a # that is relevant.</a:t>
            </a:r>
          </a:p>
        </p:txBody>
      </p:sp>
      <p:sp>
        <p:nvSpPr>
          <p:cNvPr id="150" name="Shape 150"/>
          <p:cNvSpPr/>
          <p:nvPr/>
        </p:nvSpPr>
        <p:spPr>
          <a:xfrm>
            <a:off x="8480012" y="5158363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a sentence or two and possibly include a # that is relevant.</a:t>
            </a:r>
          </a:p>
        </p:txBody>
      </p:sp>
      <p:sp>
        <p:nvSpPr>
          <p:cNvPr id="151" name="Shape 151"/>
          <p:cNvSpPr/>
          <p:nvPr/>
        </p:nvSpPr>
        <p:spPr>
          <a:xfrm>
            <a:off x="8655867" y="1539023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two-three and possibly include a # that is relevant.</a:t>
            </a:r>
          </a:p>
        </p:txBody>
      </p:sp>
      <p:pic>
        <p:nvPicPr>
          <p:cNvPr id="152" name="image8.pn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813278" y="2503336"/>
            <a:ext cx="266702" cy="266702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Shape 153"/>
          <p:cNvSpPr/>
          <p:nvPr/>
        </p:nvSpPr>
        <p:spPr>
          <a:xfrm>
            <a:off x="8274511" y="2463818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154" name="Shape 154"/>
          <p:cNvSpPr/>
          <p:nvPr/>
        </p:nvSpPr>
        <p:spPr>
          <a:xfrm>
            <a:off x="9227011" y="2463818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507874" y="752810"/>
            <a:ext cx="11392152" cy="7220485"/>
          </a:xfrm>
          <a:prstGeom prst="rect">
            <a:avLst/>
          </a:prstGeom>
          <a:solidFill>
            <a:srgbClr val="FEFEFE"/>
          </a:solidFill>
          <a:ln>
            <a:solidFill>
              <a:srgbClr val="C9CAC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effectLst>
                  <a:outerShdw blurRad="25400" dist="33948" dir="2700000" rotWithShape="0">
                    <a:srgbClr val="3B3936"/>
                  </a:outerShdw>
                </a:effectLst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grpSp>
        <p:nvGrpSpPr>
          <p:cNvPr id="78" name="Group 78"/>
          <p:cNvGrpSpPr/>
          <p:nvPr/>
        </p:nvGrpSpPr>
        <p:grpSpPr>
          <a:xfrm>
            <a:off x="0" y="-12168"/>
            <a:ext cx="13004800" cy="515371"/>
            <a:chOff x="0" y="0"/>
            <a:chExt cx="13004800" cy="515369"/>
          </a:xfrm>
        </p:grpSpPr>
        <p:pic>
          <p:nvPicPr>
            <p:cNvPr id="76" name="image2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1"/>
              <a:ext cx="13004800" cy="5153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7" name="image3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308457" y="187833"/>
              <a:ext cx="736602" cy="1397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9" name="Shape 79"/>
          <p:cNvSpPr/>
          <p:nvPr/>
        </p:nvSpPr>
        <p:spPr>
          <a:xfrm>
            <a:off x="530151" y="755035"/>
            <a:ext cx="7202421" cy="7216035"/>
          </a:xfrm>
          <a:prstGeom prst="rect">
            <a:avLst/>
          </a:prstGeom>
          <a:solidFill>
            <a:srgbClr val="FFFFFF"/>
          </a:solidFill>
          <a:ln w="12700">
            <a:solidFill>
              <a:srgbClr val="C9CAC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effectLst>
                  <a:outerShdw blurRad="25400" dist="33948" dir="2700000" rotWithShape="0">
                    <a:srgbClr val="3B3936"/>
                  </a:outerShdw>
                </a:effectLst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7727949" y="2343618"/>
            <a:ext cx="4173672" cy="4779448"/>
          </a:xfrm>
          <a:prstGeom prst="rect">
            <a:avLst/>
          </a:prstGeom>
          <a:solidFill>
            <a:srgbClr val="F2F2F2"/>
          </a:solidFill>
          <a:ln>
            <a:solidFill>
              <a:srgbClr val="DBDBD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pic>
        <p:nvPicPr>
          <p:cNvPr id="81" name="image4.png"/>
          <p:cNvPicPr/>
          <p:nvPr/>
        </p:nvPicPr>
        <p:blipFill>
          <a:blip r:embed="rId4">
            <a:extLst/>
          </a:blip>
          <a:srcRect l="7963" r="7963"/>
          <a:stretch>
            <a:fillRect/>
          </a:stretch>
        </p:blipFill>
        <p:spPr>
          <a:xfrm>
            <a:off x="7825979" y="7376714"/>
            <a:ext cx="376331" cy="368048"/>
          </a:xfrm>
          <a:prstGeom prst="rect">
            <a:avLst/>
          </a:prstGeom>
          <a:ln w="25400">
            <a:solidFill>
              <a:srgbClr val="DDDDDD"/>
            </a:solidFill>
            <a:miter lim="400000"/>
          </a:ln>
        </p:spPr>
      </p:pic>
      <p:pic>
        <p:nvPicPr>
          <p:cNvPr id="82" name="image5.png"/>
          <p:cNvPicPr/>
          <p:nvPr/>
        </p:nvPicPr>
        <p:blipFill>
          <a:blip r:embed="rId5">
            <a:extLst/>
          </a:blip>
          <a:srcRect l="6470" r="6470"/>
          <a:stretch>
            <a:fillRect/>
          </a:stretch>
        </p:blipFill>
        <p:spPr>
          <a:xfrm>
            <a:off x="11437398" y="7348659"/>
            <a:ext cx="395364" cy="369646"/>
          </a:xfrm>
          <a:prstGeom prst="rect">
            <a:avLst/>
          </a:prstGeom>
          <a:ln w="25400">
            <a:solidFill>
              <a:srgbClr val="DDDDDD"/>
            </a:solidFill>
            <a:miter lim="400000"/>
          </a:ln>
        </p:spPr>
      </p:pic>
      <p:sp>
        <p:nvSpPr>
          <p:cNvPr id="83" name="Shape 83"/>
          <p:cNvSpPr/>
          <p:nvPr/>
        </p:nvSpPr>
        <p:spPr>
          <a:xfrm>
            <a:off x="7729611" y="2337629"/>
            <a:ext cx="4180393" cy="681946"/>
          </a:xfrm>
          <a:prstGeom prst="rect">
            <a:avLst/>
          </a:prstGeom>
          <a:solidFill>
            <a:srgbClr val="FEFEFE"/>
          </a:solidFill>
          <a:ln>
            <a:solidFill>
              <a:srgbClr val="DDDDDD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8610751" y="849808"/>
            <a:ext cx="1138463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3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3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85" name="Shape 85"/>
          <p:cNvSpPr/>
          <p:nvPr/>
        </p:nvSpPr>
        <p:spPr>
          <a:xfrm>
            <a:off x="8610751" y="1170991"/>
            <a:ext cx="113846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>
                <a:solidFill>
                  <a:srgbClr val="999999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999999"/>
                </a:solidFill>
              </a:rPr>
              <a:t>4 minutes ago</a:t>
            </a:r>
          </a:p>
        </p:txBody>
      </p:sp>
      <p:sp>
        <p:nvSpPr>
          <p:cNvPr id="86" name="Shape 86"/>
          <p:cNvSpPr/>
          <p:nvPr/>
        </p:nvSpPr>
        <p:spPr>
          <a:xfrm>
            <a:off x="7944636" y="868858"/>
            <a:ext cx="591569" cy="591569"/>
          </a:xfrm>
          <a:prstGeom prst="rect">
            <a:avLst/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10966450" y="58725"/>
            <a:ext cx="348185" cy="348185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11324938" y="93116"/>
            <a:ext cx="858443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namehere</a:t>
            </a:r>
          </a:p>
        </p:txBody>
      </p:sp>
      <p:sp>
        <p:nvSpPr>
          <p:cNvPr id="89" name="Shape 89"/>
          <p:cNvSpPr/>
          <p:nvPr/>
        </p:nvSpPr>
        <p:spPr>
          <a:xfrm>
            <a:off x="8000966" y="3416541"/>
            <a:ext cx="348185" cy="348186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7958766" y="4782873"/>
            <a:ext cx="348186" cy="348186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8448047" y="3450933"/>
            <a:ext cx="858441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92" name="Shape 92"/>
          <p:cNvSpPr/>
          <p:nvPr/>
        </p:nvSpPr>
        <p:spPr>
          <a:xfrm>
            <a:off x="8405847" y="4817264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pic>
        <p:nvPicPr>
          <p:cNvPr id="93" name="image6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986292" y="846100"/>
            <a:ext cx="774702" cy="393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4" name="image7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289273" y="7300366"/>
            <a:ext cx="3061069" cy="502892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Shape 95"/>
          <p:cNvSpPr/>
          <p:nvPr/>
        </p:nvSpPr>
        <p:spPr>
          <a:xfrm>
            <a:off x="8480012" y="3865536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a sentence or two and possibly include a # that is relevant.</a:t>
            </a:r>
          </a:p>
        </p:txBody>
      </p:sp>
      <p:sp>
        <p:nvSpPr>
          <p:cNvPr id="96" name="Shape 96"/>
          <p:cNvSpPr/>
          <p:nvPr/>
        </p:nvSpPr>
        <p:spPr>
          <a:xfrm>
            <a:off x="8480012" y="5158363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a sentence or two and possibly include a # that is relevant.</a:t>
            </a:r>
          </a:p>
        </p:txBody>
      </p:sp>
      <p:sp>
        <p:nvSpPr>
          <p:cNvPr id="97" name="Shape 97"/>
          <p:cNvSpPr/>
          <p:nvPr/>
        </p:nvSpPr>
        <p:spPr>
          <a:xfrm>
            <a:off x="8655867" y="1539023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two-three and possibly include a # that is relevant.</a:t>
            </a:r>
          </a:p>
        </p:txBody>
      </p:sp>
      <p:pic>
        <p:nvPicPr>
          <p:cNvPr id="98" name="image8.pn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813278" y="2503336"/>
            <a:ext cx="266702" cy="266702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Shape 99"/>
          <p:cNvSpPr/>
          <p:nvPr/>
        </p:nvSpPr>
        <p:spPr>
          <a:xfrm>
            <a:off x="8274511" y="2463818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100" name="Shape 100"/>
          <p:cNvSpPr/>
          <p:nvPr/>
        </p:nvSpPr>
        <p:spPr>
          <a:xfrm>
            <a:off x="9227011" y="2463818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</p:spTree>
    <p:extLst>
      <p:ext uri="{BB962C8B-B14F-4D97-AF65-F5344CB8AC3E}">
        <p14:creationId xmlns:p14="http://schemas.microsoft.com/office/powerpoint/2010/main" val="312069860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507874" y="752810"/>
            <a:ext cx="11392152" cy="7220485"/>
          </a:xfrm>
          <a:prstGeom prst="rect">
            <a:avLst/>
          </a:prstGeom>
          <a:solidFill>
            <a:srgbClr val="FEFEFE"/>
          </a:solidFill>
          <a:ln>
            <a:solidFill>
              <a:srgbClr val="C9CAC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effectLst>
                  <a:outerShdw blurRad="25400" dist="33948" dir="2700000" rotWithShape="0">
                    <a:srgbClr val="3B3936"/>
                  </a:outerShdw>
                </a:effectLst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grpSp>
        <p:nvGrpSpPr>
          <p:cNvPr id="78" name="Group 78"/>
          <p:cNvGrpSpPr/>
          <p:nvPr/>
        </p:nvGrpSpPr>
        <p:grpSpPr>
          <a:xfrm>
            <a:off x="0" y="-12168"/>
            <a:ext cx="13004800" cy="515371"/>
            <a:chOff x="0" y="0"/>
            <a:chExt cx="13004800" cy="515369"/>
          </a:xfrm>
        </p:grpSpPr>
        <p:pic>
          <p:nvPicPr>
            <p:cNvPr id="76" name="image2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1"/>
              <a:ext cx="13004800" cy="5153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7" name="image3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308457" y="187833"/>
              <a:ext cx="736602" cy="1397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9" name="Shape 79"/>
          <p:cNvSpPr/>
          <p:nvPr/>
        </p:nvSpPr>
        <p:spPr>
          <a:xfrm>
            <a:off x="530151" y="755035"/>
            <a:ext cx="7202421" cy="7216035"/>
          </a:xfrm>
          <a:prstGeom prst="rect">
            <a:avLst/>
          </a:prstGeom>
          <a:solidFill>
            <a:srgbClr val="FFFFFF"/>
          </a:solidFill>
          <a:ln w="12700">
            <a:solidFill>
              <a:srgbClr val="C9CAC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effectLst>
                  <a:outerShdw blurRad="25400" dist="33948" dir="2700000" rotWithShape="0">
                    <a:srgbClr val="3B3936"/>
                  </a:outerShdw>
                </a:effectLst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7727949" y="2343618"/>
            <a:ext cx="4173672" cy="4779448"/>
          </a:xfrm>
          <a:prstGeom prst="rect">
            <a:avLst/>
          </a:prstGeom>
          <a:solidFill>
            <a:srgbClr val="F2F2F2"/>
          </a:solidFill>
          <a:ln>
            <a:solidFill>
              <a:srgbClr val="DBDBD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pic>
        <p:nvPicPr>
          <p:cNvPr id="81" name="image4.png"/>
          <p:cNvPicPr/>
          <p:nvPr/>
        </p:nvPicPr>
        <p:blipFill>
          <a:blip r:embed="rId4">
            <a:extLst/>
          </a:blip>
          <a:srcRect l="7963" r="7963"/>
          <a:stretch>
            <a:fillRect/>
          </a:stretch>
        </p:blipFill>
        <p:spPr>
          <a:xfrm>
            <a:off x="7825979" y="7376714"/>
            <a:ext cx="376331" cy="368048"/>
          </a:xfrm>
          <a:prstGeom prst="rect">
            <a:avLst/>
          </a:prstGeom>
          <a:ln w="25400">
            <a:solidFill>
              <a:srgbClr val="DDDDDD"/>
            </a:solidFill>
            <a:miter lim="400000"/>
          </a:ln>
        </p:spPr>
      </p:pic>
      <p:pic>
        <p:nvPicPr>
          <p:cNvPr id="82" name="image5.png"/>
          <p:cNvPicPr/>
          <p:nvPr/>
        </p:nvPicPr>
        <p:blipFill>
          <a:blip r:embed="rId5">
            <a:extLst/>
          </a:blip>
          <a:srcRect l="6470" r="6470"/>
          <a:stretch>
            <a:fillRect/>
          </a:stretch>
        </p:blipFill>
        <p:spPr>
          <a:xfrm>
            <a:off x="11437398" y="7348659"/>
            <a:ext cx="395364" cy="369646"/>
          </a:xfrm>
          <a:prstGeom prst="rect">
            <a:avLst/>
          </a:prstGeom>
          <a:ln w="25400">
            <a:solidFill>
              <a:srgbClr val="DDDDDD"/>
            </a:solidFill>
            <a:miter lim="400000"/>
          </a:ln>
        </p:spPr>
      </p:pic>
      <p:sp>
        <p:nvSpPr>
          <p:cNvPr id="83" name="Shape 83"/>
          <p:cNvSpPr/>
          <p:nvPr/>
        </p:nvSpPr>
        <p:spPr>
          <a:xfrm>
            <a:off x="7729611" y="2337629"/>
            <a:ext cx="4180393" cy="681946"/>
          </a:xfrm>
          <a:prstGeom prst="rect">
            <a:avLst/>
          </a:prstGeom>
          <a:solidFill>
            <a:srgbClr val="FEFEFE"/>
          </a:solidFill>
          <a:ln>
            <a:solidFill>
              <a:srgbClr val="DDDDDD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8610751" y="849808"/>
            <a:ext cx="1138463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3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3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85" name="Shape 85"/>
          <p:cNvSpPr/>
          <p:nvPr/>
        </p:nvSpPr>
        <p:spPr>
          <a:xfrm>
            <a:off x="8610751" y="1170991"/>
            <a:ext cx="113846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>
                <a:solidFill>
                  <a:srgbClr val="999999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999999"/>
                </a:solidFill>
              </a:rPr>
              <a:t>4 minutes ago</a:t>
            </a:r>
          </a:p>
        </p:txBody>
      </p:sp>
      <p:sp>
        <p:nvSpPr>
          <p:cNvPr id="86" name="Shape 86"/>
          <p:cNvSpPr/>
          <p:nvPr/>
        </p:nvSpPr>
        <p:spPr>
          <a:xfrm>
            <a:off x="7944636" y="868858"/>
            <a:ext cx="591569" cy="591569"/>
          </a:xfrm>
          <a:prstGeom prst="rect">
            <a:avLst/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10966450" y="58725"/>
            <a:ext cx="348185" cy="348185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11324938" y="93116"/>
            <a:ext cx="858443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namehere</a:t>
            </a:r>
          </a:p>
        </p:txBody>
      </p:sp>
      <p:sp>
        <p:nvSpPr>
          <p:cNvPr id="89" name="Shape 89"/>
          <p:cNvSpPr/>
          <p:nvPr/>
        </p:nvSpPr>
        <p:spPr>
          <a:xfrm>
            <a:off x="8000966" y="3416541"/>
            <a:ext cx="348185" cy="348186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7958766" y="4782873"/>
            <a:ext cx="348186" cy="348186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8448047" y="3450933"/>
            <a:ext cx="858441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92" name="Shape 92"/>
          <p:cNvSpPr/>
          <p:nvPr/>
        </p:nvSpPr>
        <p:spPr>
          <a:xfrm>
            <a:off x="8405847" y="4817264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pic>
        <p:nvPicPr>
          <p:cNvPr id="93" name="image6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986292" y="846100"/>
            <a:ext cx="774702" cy="393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4" name="image7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289273" y="7300366"/>
            <a:ext cx="3061069" cy="502892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Shape 95"/>
          <p:cNvSpPr/>
          <p:nvPr/>
        </p:nvSpPr>
        <p:spPr>
          <a:xfrm>
            <a:off x="8480012" y="3865536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a sentence or two and possibly include a # that is relevant.</a:t>
            </a:r>
          </a:p>
        </p:txBody>
      </p:sp>
      <p:sp>
        <p:nvSpPr>
          <p:cNvPr id="96" name="Shape 96"/>
          <p:cNvSpPr/>
          <p:nvPr/>
        </p:nvSpPr>
        <p:spPr>
          <a:xfrm>
            <a:off x="8480012" y="5158363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a sentence or two and possibly include a # that is relevant.</a:t>
            </a:r>
          </a:p>
        </p:txBody>
      </p:sp>
      <p:sp>
        <p:nvSpPr>
          <p:cNvPr id="97" name="Shape 97"/>
          <p:cNvSpPr/>
          <p:nvPr/>
        </p:nvSpPr>
        <p:spPr>
          <a:xfrm>
            <a:off x="8655867" y="1539023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two-three and possibly include a # that is relevant.</a:t>
            </a:r>
          </a:p>
        </p:txBody>
      </p:sp>
      <p:pic>
        <p:nvPicPr>
          <p:cNvPr id="98" name="image8.pn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813278" y="2503336"/>
            <a:ext cx="266702" cy="266702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Shape 99"/>
          <p:cNvSpPr/>
          <p:nvPr/>
        </p:nvSpPr>
        <p:spPr>
          <a:xfrm>
            <a:off x="8274511" y="2463818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100" name="Shape 100"/>
          <p:cNvSpPr/>
          <p:nvPr/>
        </p:nvSpPr>
        <p:spPr>
          <a:xfrm>
            <a:off x="9227011" y="2463818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</p:spTree>
    <p:extLst>
      <p:ext uri="{BB962C8B-B14F-4D97-AF65-F5344CB8AC3E}">
        <p14:creationId xmlns:p14="http://schemas.microsoft.com/office/powerpoint/2010/main" val="127574398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507874" y="752810"/>
            <a:ext cx="11392152" cy="7220485"/>
          </a:xfrm>
          <a:prstGeom prst="rect">
            <a:avLst/>
          </a:prstGeom>
          <a:solidFill>
            <a:srgbClr val="FEFEFE"/>
          </a:solidFill>
          <a:ln>
            <a:solidFill>
              <a:srgbClr val="C9CAC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effectLst>
                  <a:outerShdw blurRad="25400" dist="33948" dir="2700000" rotWithShape="0">
                    <a:srgbClr val="3B3936"/>
                  </a:outerShdw>
                </a:effectLst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grpSp>
        <p:nvGrpSpPr>
          <p:cNvPr id="78" name="Group 78"/>
          <p:cNvGrpSpPr/>
          <p:nvPr/>
        </p:nvGrpSpPr>
        <p:grpSpPr>
          <a:xfrm>
            <a:off x="0" y="-12168"/>
            <a:ext cx="13004800" cy="515371"/>
            <a:chOff x="0" y="0"/>
            <a:chExt cx="13004800" cy="515369"/>
          </a:xfrm>
        </p:grpSpPr>
        <p:pic>
          <p:nvPicPr>
            <p:cNvPr id="76" name="image2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1"/>
              <a:ext cx="13004800" cy="5153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7" name="image3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308457" y="187833"/>
              <a:ext cx="736602" cy="1397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9" name="Shape 79"/>
          <p:cNvSpPr/>
          <p:nvPr/>
        </p:nvSpPr>
        <p:spPr>
          <a:xfrm>
            <a:off x="530151" y="755035"/>
            <a:ext cx="7202421" cy="7216035"/>
          </a:xfrm>
          <a:prstGeom prst="rect">
            <a:avLst/>
          </a:prstGeom>
          <a:solidFill>
            <a:srgbClr val="FFFFFF"/>
          </a:solidFill>
          <a:ln w="12700">
            <a:solidFill>
              <a:srgbClr val="C9CAC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effectLst>
                  <a:outerShdw blurRad="25400" dist="33948" dir="2700000" rotWithShape="0">
                    <a:srgbClr val="3B3936"/>
                  </a:outerShdw>
                </a:effectLst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7727949" y="2343618"/>
            <a:ext cx="4173672" cy="4779448"/>
          </a:xfrm>
          <a:prstGeom prst="rect">
            <a:avLst/>
          </a:prstGeom>
          <a:solidFill>
            <a:srgbClr val="F2F2F2"/>
          </a:solidFill>
          <a:ln>
            <a:solidFill>
              <a:srgbClr val="DBDBD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pic>
        <p:nvPicPr>
          <p:cNvPr id="81" name="image4.png"/>
          <p:cNvPicPr/>
          <p:nvPr/>
        </p:nvPicPr>
        <p:blipFill>
          <a:blip r:embed="rId4">
            <a:extLst/>
          </a:blip>
          <a:srcRect l="7963" r="7963"/>
          <a:stretch>
            <a:fillRect/>
          </a:stretch>
        </p:blipFill>
        <p:spPr>
          <a:xfrm>
            <a:off x="7825979" y="7376714"/>
            <a:ext cx="376331" cy="368048"/>
          </a:xfrm>
          <a:prstGeom prst="rect">
            <a:avLst/>
          </a:prstGeom>
          <a:ln w="25400">
            <a:solidFill>
              <a:srgbClr val="DDDDDD"/>
            </a:solidFill>
            <a:miter lim="400000"/>
          </a:ln>
        </p:spPr>
      </p:pic>
      <p:pic>
        <p:nvPicPr>
          <p:cNvPr id="82" name="image5.png"/>
          <p:cNvPicPr/>
          <p:nvPr/>
        </p:nvPicPr>
        <p:blipFill>
          <a:blip r:embed="rId5">
            <a:extLst/>
          </a:blip>
          <a:srcRect l="6470" r="6470"/>
          <a:stretch>
            <a:fillRect/>
          </a:stretch>
        </p:blipFill>
        <p:spPr>
          <a:xfrm>
            <a:off x="11437398" y="7348659"/>
            <a:ext cx="395364" cy="369646"/>
          </a:xfrm>
          <a:prstGeom prst="rect">
            <a:avLst/>
          </a:prstGeom>
          <a:ln w="25400">
            <a:solidFill>
              <a:srgbClr val="DDDDDD"/>
            </a:solidFill>
            <a:miter lim="400000"/>
          </a:ln>
        </p:spPr>
      </p:pic>
      <p:sp>
        <p:nvSpPr>
          <p:cNvPr id="83" name="Shape 83"/>
          <p:cNvSpPr/>
          <p:nvPr/>
        </p:nvSpPr>
        <p:spPr>
          <a:xfrm>
            <a:off x="7729611" y="2337629"/>
            <a:ext cx="4180393" cy="681946"/>
          </a:xfrm>
          <a:prstGeom prst="rect">
            <a:avLst/>
          </a:prstGeom>
          <a:solidFill>
            <a:srgbClr val="FEFEFE"/>
          </a:solidFill>
          <a:ln>
            <a:solidFill>
              <a:srgbClr val="DDDDDD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8610751" y="849808"/>
            <a:ext cx="1138463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3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3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85" name="Shape 85"/>
          <p:cNvSpPr/>
          <p:nvPr/>
        </p:nvSpPr>
        <p:spPr>
          <a:xfrm>
            <a:off x="8610751" y="1170991"/>
            <a:ext cx="113846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>
                <a:solidFill>
                  <a:srgbClr val="999999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999999"/>
                </a:solidFill>
              </a:rPr>
              <a:t>4 minutes ago</a:t>
            </a:r>
          </a:p>
        </p:txBody>
      </p:sp>
      <p:sp>
        <p:nvSpPr>
          <p:cNvPr id="86" name="Shape 86"/>
          <p:cNvSpPr/>
          <p:nvPr/>
        </p:nvSpPr>
        <p:spPr>
          <a:xfrm>
            <a:off x="7944636" y="868858"/>
            <a:ext cx="591569" cy="591569"/>
          </a:xfrm>
          <a:prstGeom prst="rect">
            <a:avLst/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10966450" y="58725"/>
            <a:ext cx="348185" cy="348185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11324938" y="93116"/>
            <a:ext cx="858443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namehere</a:t>
            </a:r>
          </a:p>
        </p:txBody>
      </p:sp>
      <p:sp>
        <p:nvSpPr>
          <p:cNvPr id="89" name="Shape 89"/>
          <p:cNvSpPr/>
          <p:nvPr/>
        </p:nvSpPr>
        <p:spPr>
          <a:xfrm>
            <a:off x="8000966" y="3416541"/>
            <a:ext cx="348185" cy="348186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7958766" y="4782873"/>
            <a:ext cx="348186" cy="348186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8448047" y="3450933"/>
            <a:ext cx="858441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92" name="Shape 92"/>
          <p:cNvSpPr/>
          <p:nvPr/>
        </p:nvSpPr>
        <p:spPr>
          <a:xfrm>
            <a:off x="8405847" y="4817264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pic>
        <p:nvPicPr>
          <p:cNvPr id="93" name="image6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986292" y="846100"/>
            <a:ext cx="774702" cy="393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4" name="image7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289273" y="7300366"/>
            <a:ext cx="3061069" cy="502892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Shape 95"/>
          <p:cNvSpPr/>
          <p:nvPr/>
        </p:nvSpPr>
        <p:spPr>
          <a:xfrm>
            <a:off x="8480012" y="3865536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a sentence or two and possibly include a # that is relevant.</a:t>
            </a:r>
          </a:p>
        </p:txBody>
      </p:sp>
      <p:sp>
        <p:nvSpPr>
          <p:cNvPr id="96" name="Shape 96"/>
          <p:cNvSpPr/>
          <p:nvPr/>
        </p:nvSpPr>
        <p:spPr>
          <a:xfrm>
            <a:off x="8480012" y="5158363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a sentence or two and possibly include a # that is relevant.</a:t>
            </a:r>
          </a:p>
        </p:txBody>
      </p:sp>
      <p:sp>
        <p:nvSpPr>
          <p:cNvPr id="97" name="Shape 97"/>
          <p:cNvSpPr/>
          <p:nvPr/>
        </p:nvSpPr>
        <p:spPr>
          <a:xfrm>
            <a:off x="8655867" y="1539023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two-three and possibly include a # that is relevant.</a:t>
            </a:r>
          </a:p>
        </p:txBody>
      </p:sp>
      <p:pic>
        <p:nvPicPr>
          <p:cNvPr id="98" name="image8.pn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813278" y="2503336"/>
            <a:ext cx="266702" cy="266702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Shape 99"/>
          <p:cNvSpPr/>
          <p:nvPr/>
        </p:nvSpPr>
        <p:spPr>
          <a:xfrm>
            <a:off x="8274511" y="2463818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100" name="Shape 100"/>
          <p:cNvSpPr/>
          <p:nvPr/>
        </p:nvSpPr>
        <p:spPr>
          <a:xfrm>
            <a:off x="9227011" y="2463818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</p:spTree>
    <p:extLst>
      <p:ext uri="{BB962C8B-B14F-4D97-AF65-F5344CB8AC3E}">
        <p14:creationId xmlns:p14="http://schemas.microsoft.com/office/powerpoint/2010/main" val="211864394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507874" y="752810"/>
            <a:ext cx="11392152" cy="7220485"/>
          </a:xfrm>
          <a:prstGeom prst="rect">
            <a:avLst/>
          </a:prstGeom>
          <a:solidFill>
            <a:srgbClr val="FEFEFE"/>
          </a:solidFill>
          <a:ln>
            <a:solidFill>
              <a:srgbClr val="C9CAC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effectLst>
                  <a:outerShdw blurRad="25400" dist="33948" dir="2700000" rotWithShape="0">
                    <a:srgbClr val="3B3936"/>
                  </a:outerShdw>
                </a:effectLst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grpSp>
        <p:nvGrpSpPr>
          <p:cNvPr id="78" name="Group 78"/>
          <p:cNvGrpSpPr/>
          <p:nvPr/>
        </p:nvGrpSpPr>
        <p:grpSpPr>
          <a:xfrm>
            <a:off x="0" y="-12168"/>
            <a:ext cx="13004800" cy="515371"/>
            <a:chOff x="0" y="0"/>
            <a:chExt cx="13004800" cy="515369"/>
          </a:xfrm>
        </p:grpSpPr>
        <p:pic>
          <p:nvPicPr>
            <p:cNvPr id="76" name="image2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1"/>
              <a:ext cx="13004800" cy="5153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7" name="image3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308457" y="187833"/>
              <a:ext cx="736602" cy="1397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9" name="Shape 79"/>
          <p:cNvSpPr/>
          <p:nvPr/>
        </p:nvSpPr>
        <p:spPr>
          <a:xfrm>
            <a:off x="530151" y="755035"/>
            <a:ext cx="7202421" cy="7216035"/>
          </a:xfrm>
          <a:prstGeom prst="rect">
            <a:avLst/>
          </a:prstGeom>
          <a:solidFill>
            <a:srgbClr val="FFFFFF"/>
          </a:solidFill>
          <a:ln w="12700">
            <a:solidFill>
              <a:srgbClr val="C9CAC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effectLst>
                  <a:outerShdw blurRad="25400" dist="33948" dir="2700000" rotWithShape="0">
                    <a:srgbClr val="3B3936"/>
                  </a:outerShdw>
                </a:effectLst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7727949" y="2343618"/>
            <a:ext cx="4173672" cy="4779448"/>
          </a:xfrm>
          <a:prstGeom prst="rect">
            <a:avLst/>
          </a:prstGeom>
          <a:solidFill>
            <a:srgbClr val="F2F2F2"/>
          </a:solidFill>
          <a:ln>
            <a:solidFill>
              <a:srgbClr val="DBDBD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pic>
        <p:nvPicPr>
          <p:cNvPr id="81" name="image4.png"/>
          <p:cNvPicPr/>
          <p:nvPr/>
        </p:nvPicPr>
        <p:blipFill>
          <a:blip r:embed="rId4">
            <a:extLst/>
          </a:blip>
          <a:srcRect l="7963" r="7963"/>
          <a:stretch>
            <a:fillRect/>
          </a:stretch>
        </p:blipFill>
        <p:spPr>
          <a:xfrm>
            <a:off x="7825979" y="7376714"/>
            <a:ext cx="376331" cy="368048"/>
          </a:xfrm>
          <a:prstGeom prst="rect">
            <a:avLst/>
          </a:prstGeom>
          <a:ln w="25400">
            <a:solidFill>
              <a:srgbClr val="DDDDDD"/>
            </a:solidFill>
            <a:miter lim="400000"/>
          </a:ln>
        </p:spPr>
      </p:pic>
      <p:pic>
        <p:nvPicPr>
          <p:cNvPr id="82" name="image5.png"/>
          <p:cNvPicPr/>
          <p:nvPr/>
        </p:nvPicPr>
        <p:blipFill>
          <a:blip r:embed="rId5">
            <a:extLst/>
          </a:blip>
          <a:srcRect l="6470" r="6470"/>
          <a:stretch>
            <a:fillRect/>
          </a:stretch>
        </p:blipFill>
        <p:spPr>
          <a:xfrm>
            <a:off x="11437398" y="7348659"/>
            <a:ext cx="395364" cy="369646"/>
          </a:xfrm>
          <a:prstGeom prst="rect">
            <a:avLst/>
          </a:prstGeom>
          <a:ln w="25400">
            <a:solidFill>
              <a:srgbClr val="DDDDDD"/>
            </a:solidFill>
            <a:miter lim="400000"/>
          </a:ln>
        </p:spPr>
      </p:pic>
      <p:sp>
        <p:nvSpPr>
          <p:cNvPr id="83" name="Shape 83"/>
          <p:cNvSpPr/>
          <p:nvPr/>
        </p:nvSpPr>
        <p:spPr>
          <a:xfrm>
            <a:off x="7729611" y="2337629"/>
            <a:ext cx="4180393" cy="681946"/>
          </a:xfrm>
          <a:prstGeom prst="rect">
            <a:avLst/>
          </a:prstGeom>
          <a:solidFill>
            <a:srgbClr val="FEFEFE"/>
          </a:solidFill>
          <a:ln>
            <a:solidFill>
              <a:srgbClr val="DDDDDD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8610751" y="849808"/>
            <a:ext cx="1138463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3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3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85" name="Shape 85"/>
          <p:cNvSpPr/>
          <p:nvPr/>
        </p:nvSpPr>
        <p:spPr>
          <a:xfrm>
            <a:off x="8610751" y="1170991"/>
            <a:ext cx="113846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>
                <a:solidFill>
                  <a:srgbClr val="999999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999999"/>
                </a:solidFill>
              </a:rPr>
              <a:t>4 minutes ago</a:t>
            </a:r>
          </a:p>
        </p:txBody>
      </p:sp>
      <p:sp>
        <p:nvSpPr>
          <p:cNvPr id="86" name="Shape 86"/>
          <p:cNvSpPr/>
          <p:nvPr/>
        </p:nvSpPr>
        <p:spPr>
          <a:xfrm>
            <a:off x="7944636" y="868858"/>
            <a:ext cx="591569" cy="591569"/>
          </a:xfrm>
          <a:prstGeom prst="rect">
            <a:avLst/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10966450" y="58725"/>
            <a:ext cx="348185" cy="348185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11324938" y="93116"/>
            <a:ext cx="858443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namehere</a:t>
            </a:r>
          </a:p>
        </p:txBody>
      </p:sp>
      <p:sp>
        <p:nvSpPr>
          <p:cNvPr id="89" name="Shape 89"/>
          <p:cNvSpPr/>
          <p:nvPr/>
        </p:nvSpPr>
        <p:spPr>
          <a:xfrm>
            <a:off x="8000966" y="3416541"/>
            <a:ext cx="348185" cy="348186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7958766" y="4782873"/>
            <a:ext cx="348186" cy="348186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8448047" y="3450933"/>
            <a:ext cx="858441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92" name="Shape 92"/>
          <p:cNvSpPr/>
          <p:nvPr/>
        </p:nvSpPr>
        <p:spPr>
          <a:xfrm>
            <a:off x="8405847" y="4817264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pic>
        <p:nvPicPr>
          <p:cNvPr id="93" name="image6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986292" y="846100"/>
            <a:ext cx="774702" cy="393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4" name="image7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289273" y="7300366"/>
            <a:ext cx="3061069" cy="502892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Shape 95"/>
          <p:cNvSpPr/>
          <p:nvPr/>
        </p:nvSpPr>
        <p:spPr>
          <a:xfrm>
            <a:off x="8480012" y="3865536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a sentence or two and possibly include a # that is relevant.</a:t>
            </a:r>
          </a:p>
        </p:txBody>
      </p:sp>
      <p:sp>
        <p:nvSpPr>
          <p:cNvPr id="96" name="Shape 96"/>
          <p:cNvSpPr/>
          <p:nvPr/>
        </p:nvSpPr>
        <p:spPr>
          <a:xfrm>
            <a:off x="8480012" y="5158363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a sentence or two and possibly include a # that is relevant.</a:t>
            </a:r>
          </a:p>
        </p:txBody>
      </p:sp>
      <p:sp>
        <p:nvSpPr>
          <p:cNvPr id="97" name="Shape 97"/>
          <p:cNvSpPr/>
          <p:nvPr/>
        </p:nvSpPr>
        <p:spPr>
          <a:xfrm>
            <a:off x="8655867" y="1539023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two-three and possibly include a # that is relevant.</a:t>
            </a:r>
          </a:p>
        </p:txBody>
      </p:sp>
      <p:pic>
        <p:nvPicPr>
          <p:cNvPr id="98" name="image8.pn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813278" y="2503336"/>
            <a:ext cx="266702" cy="266702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Shape 99"/>
          <p:cNvSpPr/>
          <p:nvPr/>
        </p:nvSpPr>
        <p:spPr>
          <a:xfrm>
            <a:off x="8274511" y="2463818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100" name="Shape 100"/>
          <p:cNvSpPr/>
          <p:nvPr/>
        </p:nvSpPr>
        <p:spPr>
          <a:xfrm>
            <a:off x="9227011" y="2463818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</p:spTree>
    <p:extLst>
      <p:ext uri="{BB962C8B-B14F-4D97-AF65-F5344CB8AC3E}">
        <p14:creationId xmlns:p14="http://schemas.microsoft.com/office/powerpoint/2010/main" val="142022559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507874" y="752810"/>
            <a:ext cx="11392152" cy="7220485"/>
          </a:xfrm>
          <a:prstGeom prst="rect">
            <a:avLst/>
          </a:prstGeom>
          <a:solidFill>
            <a:srgbClr val="FEFEFE"/>
          </a:solidFill>
          <a:ln>
            <a:solidFill>
              <a:srgbClr val="C9CAC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effectLst>
                  <a:outerShdw blurRad="25400" dist="33948" dir="2700000" rotWithShape="0">
                    <a:srgbClr val="3B3936"/>
                  </a:outerShdw>
                </a:effectLst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grpSp>
        <p:nvGrpSpPr>
          <p:cNvPr id="78" name="Group 78"/>
          <p:cNvGrpSpPr/>
          <p:nvPr/>
        </p:nvGrpSpPr>
        <p:grpSpPr>
          <a:xfrm>
            <a:off x="0" y="-12168"/>
            <a:ext cx="13004800" cy="515371"/>
            <a:chOff x="0" y="0"/>
            <a:chExt cx="13004800" cy="515369"/>
          </a:xfrm>
        </p:grpSpPr>
        <p:pic>
          <p:nvPicPr>
            <p:cNvPr id="76" name="image2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1"/>
              <a:ext cx="13004800" cy="5153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7" name="image3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308457" y="187833"/>
              <a:ext cx="736602" cy="1397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9" name="Shape 79"/>
          <p:cNvSpPr/>
          <p:nvPr/>
        </p:nvSpPr>
        <p:spPr>
          <a:xfrm>
            <a:off x="530151" y="755035"/>
            <a:ext cx="7202421" cy="7216035"/>
          </a:xfrm>
          <a:prstGeom prst="rect">
            <a:avLst/>
          </a:prstGeom>
          <a:solidFill>
            <a:srgbClr val="FFFFFF"/>
          </a:solidFill>
          <a:ln w="12700">
            <a:solidFill>
              <a:srgbClr val="C9CAC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effectLst>
                  <a:outerShdw blurRad="25400" dist="33948" dir="2700000" rotWithShape="0">
                    <a:srgbClr val="3B3936"/>
                  </a:outerShdw>
                </a:effectLst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7727949" y="2343618"/>
            <a:ext cx="4173672" cy="4779448"/>
          </a:xfrm>
          <a:prstGeom prst="rect">
            <a:avLst/>
          </a:prstGeom>
          <a:solidFill>
            <a:srgbClr val="F2F2F2"/>
          </a:solidFill>
          <a:ln>
            <a:solidFill>
              <a:srgbClr val="DBDBD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pic>
        <p:nvPicPr>
          <p:cNvPr id="81" name="image4.png"/>
          <p:cNvPicPr/>
          <p:nvPr/>
        </p:nvPicPr>
        <p:blipFill>
          <a:blip r:embed="rId4">
            <a:extLst/>
          </a:blip>
          <a:srcRect l="7963" r="7963"/>
          <a:stretch>
            <a:fillRect/>
          </a:stretch>
        </p:blipFill>
        <p:spPr>
          <a:xfrm>
            <a:off x="7825979" y="7376714"/>
            <a:ext cx="376331" cy="368048"/>
          </a:xfrm>
          <a:prstGeom prst="rect">
            <a:avLst/>
          </a:prstGeom>
          <a:ln w="25400">
            <a:solidFill>
              <a:srgbClr val="DDDDDD"/>
            </a:solidFill>
            <a:miter lim="400000"/>
          </a:ln>
        </p:spPr>
      </p:pic>
      <p:pic>
        <p:nvPicPr>
          <p:cNvPr id="82" name="image5.png"/>
          <p:cNvPicPr/>
          <p:nvPr/>
        </p:nvPicPr>
        <p:blipFill>
          <a:blip r:embed="rId5">
            <a:extLst/>
          </a:blip>
          <a:srcRect l="6470" r="6470"/>
          <a:stretch>
            <a:fillRect/>
          </a:stretch>
        </p:blipFill>
        <p:spPr>
          <a:xfrm>
            <a:off x="11437398" y="7348659"/>
            <a:ext cx="395364" cy="369646"/>
          </a:xfrm>
          <a:prstGeom prst="rect">
            <a:avLst/>
          </a:prstGeom>
          <a:ln w="25400">
            <a:solidFill>
              <a:srgbClr val="DDDDDD"/>
            </a:solidFill>
            <a:miter lim="400000"/>
          </a:ln>
        </p:spPr>
      </p:pic>
      <p:sp>
        <p:nvSpPr>
          <p:cNvPr id="83" name="Shape 83"/>
          <p:cNvSpPr/>
          <p:nvPr/>
        </p:nvSpPr>
        <p:spPr>
          <a:xfrm>
            <a:off x="7729611" y="2337629"/>
            <a:ext cx="4180393" cy="681946"/>
          </a:xfrm>
          <a:prstGeom prst="rect">
            <a:avLst/>
          </a:prstGeom>
          <a:solidFill>
            <a:srgbClr val="FEFEFE"/>
          </a:solidFill>
          <a:ln>
            <a:solidFill>
              <a:srgbClr val="DDDDDD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8610751" y="849808"/>
            <a:ext cx="1138463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3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3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85" name="Shape 85"/>
          <p:cNvSpPr/>
          <p:nvPr/>
        </p:nvSpPr>
        <p:spPr>
          <a:xfrm>
            <a:off x="8610751" y="1170991"/>
            <a:ext cx="113846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>
                <a:solidFill>
                  <a:srgbClr val="999999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999999"/>
                </a:solidFill>
              </a:rPr>
              <a:t>4 minutes ago</a:t>
            </a:r>
          </a:p>
        </p:txBody>
      </p:sp>
      <p:sp>
        <p:nvSpPr>
          <p:cNvPr id="86" name="Shape 86"/>
          <p:cNvSpPr/>
          <p:nvPr/>
        </p:nvSpPr>
        <p:spPr>
          <a:xfrm>
            <a:off x="7944636" y="868858"/>
            <a:ext cx="591569" cy="591569"/>
          </a:xfrm>
          <a:prstGeom prst="rect">
            <a:avLst/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10966450" y="58725"/>
            <a:ext cx="348185" cy="348185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11324938" y="93116"/>
            <a:ext cx="858443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namehere</a:t>
            </a:r>
          </a:p>
        </p:txBody>
      </p:sp>
      <p:sp>
        <p:nvSpPr>
          <p:cNvPr id="89" name="Shape 89"/>
          <p:cNvSpPr/>
          <p:nvPr/>
        </p:nvSpPr>
        <p:spPr>
          <a:xfrm>
            <a:off x="8000966" y="3416541"/>
            <a:ext cx="348185" cy="348186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7958766" y="4782873"/>
            <a:ext cx="348186" cy="348186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8448047" y="3450933"/>
            <a:ext cx="858441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92" name="Shape 92"/>
          <p:cNvSpPr/>
          <p:nvPr/>
        </p:nvSpPr>
        <p:spPr>
          <a:xfrm>
            <a:off x="8405847" y="4817264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pic>
        <p:nvPicPr>
          <p:cNvPr id="93" name="image6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986292" y="846100"/>
            <a:ext cx="774702" cy="393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4" name="image7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289273" y="7300366"/>
            <a:ext cx="3061069" cy="502892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Shape 95"/>
          <p:cNvSpPr/>
          <p:nvPr/>
        </p:nvSpPr>
        <p:spPr>
          <a:xfrm>
            <a:off x="8480012" y="3865536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a sentence or two and possibly include a # that is relevant.</a:t>
            </a:r>
          </a:p>
        </p:txBody>
      </p:sp>
      <p:sp>
        <p:nvSpPr>
          <p:cNvPr id="96" name="Shape 96"/>
          <p:cNvSpPr/>
          <p:nvPr/>
        </p:nvSpPr>
        <p:spPr>
          <a:xfrm>
            <a:off x="8480012" y="5158363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a sentence or two and possibly include a # that is relevant.</a:t>
            </a:r>
          </a:p>
        </p:txBody>
      </p:sp>
      <p:sp>
        <p:nvSpPr>
          <p:cNvPr id="97" name="Shape 97"/>
          <p:cNvSpPr/>
          <p:nvPr/>
        </p:nvSpPr>
        <p:spPr>
          <a:xfrm>
            <a:off x="8655867" y="1539023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two-three and possibly include a # that is relevant.</a:t>
            </a:r>
          </a:p>
        </p:txBody>
      </p:sp>
      <p:pic>
        <p:nvPicPr>
          <p:cNvPr id="98" name="image8.pn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813278" y="2503336"/>
            <a:ext cx="266702" cy="266702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Shape 99"/>
          <p:cNvSpPr/>
          <p:nvPr/>
        </p:nvSpPr>
        <p:spPr>
          <a:xfrm>
            <a:off x="8274511" y="2463818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100" name="Shape 100"/>
          <p:cNvSpPr/>
          <p:nvPr/>
        </p:nvSpPr>
        <p:spPr>
          <a:xfrm>
            <a:off x="9227011" y="2463818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</p:spTree>
    <p:extLst>
      <p:ext uri="{BB962C8B-B14F-4D97-AF65-F5344CB8AC3E}">
        <p14:creationId xmlns:p14="http://schemas.microsoft.com/office/powerpoint/2010/main" val="343864831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507874" y="752810"/>
            <a:ext cx="11392152" cy="7220485"/>
          </a:xfrm>
          <a:prstGeom prst="rect">
            <a:avLst/>
          </a:prstGeom>
          <a:solidFill>
            <a:srgbClr val="FEFEFE"/>
          </a:solidFill>
          <a:ln>
            <a:solidFill>
              <a:srgbClr val="C9CAC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effectLst>
                  <a:outerShdw blurRad="25400" dist="33948" dir="2700000" rotWithShape="0">
                    <a:srgbClr val="3B3936"/>
                  </a:outerShdw>
                </a:effectLst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grpSp>
        <p:nvGrpSpPr>
          <p:cNvPr id="78" name="Group 78"/>
          <p:cNvGrpSpPr/>
          <p:nvPr/>
        </p:nvGrpSpPr>
        <p:grpSpPr>
          <a:xfrm>
            <a:off x="0" y="-12168"/>
            <a:ext cx="13004800" cy="515371"/>
            <a:chOff x="0" y="0"/>
            <a:chExt cx="13004800" cy="515369"/>
          </a:xfrm>
        </p:grpSpPr>
        <p:pic>
          <p:nvPicPr>
            <p:cNvPr id="76" name="image2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1"/>
              <a:ext cx="13004800" cy="5153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7" name="image3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308457" y="187833"/>
              <a:ext cx="736602" cy="1397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9" name="Shape 79"/>
          <p:cNvSpPr/>
          <p:nvPr/>
        </p:nvSpPr>
        <p:spPr>
          <a:xfrm>
            <a:off x="530151" y="755035"/>
            <a:ext cx="7202421" cy="7216035"/>
          </a:xfrm>
          <a:prstGeom prst="rect">
            <a:avLst/>
          </a:prstGeom>
          <a:solidFill>
            <a:srgbClr val="FFFFFF"/>
          </a:solidFill>
          <a:ln w="12700">
            <a:solidFill>
              <a:srgbClr val="C9CAC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effectLst>
                  <a:outerShdw blurRad="25400" dist="33948" dir="2700000" rotWithShape="0">
                    <a:srgbClr val="3B3936"/>
                  </a:outerShdw>
                </a:effectLst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7727949" y="2343618"/>
            <a:ext cx="4173672" cy="4779448"/>
          </a:xfrm>
          <a:prstGeom prst="rect">
            <a:avLst/>
          </a:prstGeom>
          <a:solidFill>
            <a:srgbClr val="F2F2F2"/>
          </a:solidFill>
          <a:ln>
            <a:solidFill>
              <a:srgbClr val="DBDBD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pic>
        <p:nvPicPr>
          <p:cNvPr id="81" name="image4.png"/>
          <p:cNvPicPr/>
          <p:nvPr/>
        </p:nvPicPr>
        <p:blipFill>
          <a:blip r:embed="rId4">
            <a:extLst/>
          </a:blip>
          <a:srcRect l="7963" r="7963"/>
          <a:stretch>
            <a:fillRect/>
          </a:stretch>
        </p:blipFill>
        <p:spPr>
          <a:xfrm>
            <a:off x="7825979" y="7376714"/>
            <a:ext cx="376331" cy="368048"/>
          </a:xfrm>
          <a:prstGeom prst="rect">
            <a:avLst/>
          </a:prstGeom>
          <a:ln w="25400">
            <a:solidFill>
              <a:srgbClr val="DDDDDD"/>
            </a:solidFill>
            <a:miter lim="400000"/>
          </a:ln>
        </p:spPr>
      </p:pic>
      <p:pic>
        <p:nvPicPr>
          <p:cNvPr id="82" name="image5.png"/>
          <p:cNvPicPr/>
          <p:nvPr/>
        </p:nvPicPr>
        <p:blipFill>
          <a:blip r:embed="rId5">
            <a:extLst/>
          </a:blip>
          <a:srcRect l="6470" r="6470"/>
          <a:stretch>
            <a:fillRect/>
          </a:stretch>
        </p:blipFill>
        <p:spPr>
          <a:xfrm>
            <a:off x="11437398" y="7348659"/>
            <a:ext cx="395364" cy="369646"/>
          </a:xfrm>
          <a:prstGeom prst="rect">
            <a:avLst/>
          </a:prstGeom>
          <a:ln w="25400">
            <a:solidFill>
              <a:srgbClr val="DDDDDD"/>
            </a:solidFill>
            <a:miter lim="400000"/>
          </a:ln>
        </p:spPr>
      </p:pic>
      <p:sp>
        <p:nvSpPr>
          <p:cNvPr id="83" name="Shape 83"/>
          <p:cNvSpPr/>
          <p:nvPr/>
        </p:nvSpPr>
        <p:spPr>
          <a:xfrm>
            <a:off x="7729611" y="2337629"/>
            <a:ext cx="4180393" cy="681946"/>
          </a:xfrm>
          <a:prstGeom prst="rect">
            <a:avLst/>
          </a:prstGeom>
          <a:solidFill>
            <a:srgbClr val="FEFEFE"/>
          </a:solidFill>
          <a:ln>
            <a:solidFill>
              <a:srgbClr val="DDDDDD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8610751" y="849808"/>
            <a:ext cx="1138463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3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3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85" name="Shape 85"/>
          <p:cNvSpPr/>
          <p:nvPr/>
        </p:nvSpPr>
        <p:spPr>
          <a:xfrm>
            <a:off x="8610751" y="1170991"/>
            <a:ext cx="113846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>
                <a:solidFill>
                  <a:srgbClr val="999999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999999"/>
                </a:solidFill>
              </a:rPr>
              <a:t>4 minutes ago</a:t>
            </a:r>
          </a:p>
        </p:txBody>
      </p:sp>
      <p:sp>
        <p:nvSpPr>
          <p:cNvPr id="86" name="Shape 86"/>
          <p:cNvSpPr/>
          <p:nvPr/>
        </p:nvSpPr>
        <p:spPr>
          <a:xfrm>
            <a:off x="7944636" y="868858"/>
            <a:ext cx="591569" cy="591569"/>
          </a:xfrm>
          <a:prstGeom prst="rect">
            <a:avLst/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10966450" y="58725"/>
            <a:ext cx="348185" cy="348185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11324938" y="93116"/>
            <a:ext cx="858443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namehere</a:t>
            </a:r>
          </a:p>
        </p:txBody>
      </p:sp>
      <p:sp>
        <p:nvSpPr>
          <p:cNvPr id="89" name="Shape 89"/>
          <p:cNvSpPr/>
          <p:nvPr/>
        </p:nvSpPr>
        <p:spPr>
          <a:xfrm>
            <a:off x="8000966" y="3416541"/>
            <a:ext cx="348185" cy="348186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7958766" y="4782873"/>
            <a:ext cx="348186" cy="348186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8448047" y="3450933"/>
            <a:ext cx="858441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92" name="Shape 92"/>
          <p:cNvSpPr/>
          <p:nvPr/>
        </p:nvSpPr>
        <p:spPr>
          <a:xfrm>
            <a:off x="8405847" y="4817264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pic>
        <p:nvPicPr>
          <p:cNvPr id="93" name="image6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986292" y="846100"/>
            <a:ext cx="774702" cy="393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4" name="image7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289273" y="7300366"/>
            <a:ext cx="3061069" cy="502892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Shape 95"/>
          <p:cNvSpPr/>
          <p:nvPr/>
        </p:nvSpPr>
        <p:spPr>
          <a:xfrm>
            <a:off x="8480012" y="3865536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a sentence or two and possibly include a # that is relevant.</a:t>
            </a:r>
          </a:p>
        </p:txBody>
      </p:sp>
      <p:sp>
        <p:nvSpPr>
          <p:cNvPr id="96" name="Shape 96"/>
          <p:cNvSpPr/>
          <p:nvPr/>
        </p:nvSpPr>
        <p:spPr>
          <a:xfrm>
            <a:off x="8480012" y="5158363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a sentence or two and possibly include a # that is relevant.</a:t>
            </a:r>
          </a:p>
        </p:txBody>
      </p:sp>
      <p:sp>
        <p:nvSpPr>
          <p:cNvPr id="97" name="Shape 97"/>
          <p:cNvSpPr/>
          <p:nvPr/>
        </p:nvSpPr>
        <p:spPr>
          <a:xfrm>
            <a:off x="8655867" y="1539023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two-three and possibly include a # that is relevant.</a:t>
            </a:r>
          </a:p>
        </p:txBody>
      </p:sp>
      <p:pic>
        <p:nvPicPr>
          <p:cNvPr id="98" name="image8.pn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813278" y="2503336"/>
            <a:ext cx="266702" cy="266702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Shape 99"/>
          <p:cNvSpPr/>
          <p:nvPr/>
        </p:nvSpPr>
        <p:spPr>
          <a:xfrm>
            <a:off x="8274511" y="2463818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100" name="Shape 100"/>
          <p:cNvSpPr/>
          <p:nvPr/>
        </p:nvSpPr>
        <p:spPr>
          <a:xfrm>
            <a:off x="9227011" y="2463818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</p:spTree>
    <p:extLst>
      <p:ext uri="{BB962C8B-B14F-4D97-AF65-F5344CB8AC3E}">
        <p14:creationId xmlns:p14="http://schemas.microsoft.com/office/powerpoint/2010/main" val="191585235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507874" y="752810"/>
            <a:ext cx="11392152" cy="7220485"/>
          </a:xfrm>
          <a:prstGeom prst="rect">
            <a:avLst/>
          </a:prstGeom>
          <a:solidFill>
            <a:srgbClr val="FEFEFE"/>
          </a:solidFill>
          <a:ln>
            <a:solidFill>
              <a:srgbClr val="C9CAC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effectLst>
                  <a:outerShdw blurRad="25400" dist="33948" dir="2700000" rotWithShape="0">
                    <a:srgbClr val="3B3936"/>
                  </a:outerShdw>
                </a:effectLst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grpSp>
        <p:nvGrpSpPr>
          <p:cNvPr id="78" name="Group 78"/>
          <p:cNvGrpSpPr/>
          <p:nvPr/>
        </p:nvGrpSpPr>
        <p:grpSpPr>
          <a:xfrm>
            <a:off x="0" y="-12168"/>
            <a:ext cx="13004800" cy="515371"/>
            <a:chOff x="0" y="0"/>
            <a:chExt cx="13004800" cy="515369"/>
          </a:xfrm>
        </p:grpSpPr>
        <p:pic>
          <p:nvPicPr>
            <p:cNvPr id="76" name="image2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1"/>
              <a:ext cx="13004800" cy="5153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7" name="image3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308457" y="187833"/>
              <a:ext cx="736602" cy="1397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9" name="Shape 79"/>
          <p:cNvSpPr/>
          <p:nvPr/>
        </p:nvSpPr>
        <p:spPr>
          <a:xfrm>
            <a:off x="530151" y="755035"/>
            <a:ext cx="7202421" cy="7216035"/>
          </a:xfrm>
          <a:prstGeom prst="rect">
            <a:avLst/>
          </a:prstGeom>
          <a:solidFill>
            <a:srgbClr val="FFFFFF"/>
          </a:solidFill>
          <a:ln w="12700">
            <a:solidFill>
              <a:srgbClr val="C9CAC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effectLst>
                  <a:outerShdw blurRad="25400" dist="33948" dir="2700000" rotWithShape="0">
                    <a:srgbClr val="3B3936"/>
                  </a:outerShdw>
                </a:effectLst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7727949" y="2343618"/>
            <a:ext cx="4173672" cy="4779448"/>
          </a:xfrm>
          <a:prstGeom prst="rect">
            <a:avLst/>
          </a:prstGeom>
          <a:solidFill>
            <a:srgbClr val="F2F2F2"/>
          </a:solidFill>
          <a:ln>
            <a:solidFill>
              <a:srgbClr val="DBDBD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pic>
        <p:nvPicPr>
          <p:cNvPr id="81" name="image4.png"/>
          <p:cNvPicPr/>
          <p:nvPr/>
        </p:nvPicPr>
        <p:blipFill>
          <a:blip r:embed="rId4">
            <a:extLst/>
          </a:blip>
          <a:srcRect l="7963" r="7963"/>
          <a:stretch>
            <a:fillRect/>
          </a:stretch>
        </p:blipFill>
        <p:spPr>
          <a:xfrm>
            <a:off x="7825979" y="7376714"/>
            <a:ext cx="376331" cy="368048"/>
          </a:xfrm>
          <a:prstGeom prst="rect">
            <a:avLst/>
          </a:prstGeom>
          <a:ln w="25400">
            <a:solidFill>
              <a:srgbClr val="DDDDDD"/>
            </a:solidFill>
            <a:miter lim="400000"/>
          </a:ln>
        </p:spPr>
      </p:pic>
      <p:pic>
        <p:nvPicPr>
          <p:cNvPr id="82" name="image5.png"/>
          <p:cNvPicPr/>
          <p:nvPr/>
        </p:nvPicPr>
        <p:blipFill>
          <a:blip r:embed="rId5">
            <a:extLst/>
          </a:blip>
          <a:srcRect l="6470" r="6470"/>
          <a:stretch>
            <a:fillRect/>
          </a:stretch>
        </p:blipFill>
        <p:spPr>
          <a:xfrm>
            <a:off x="11437398" y="7348659"/>
            <a:ext cx="395364" cy="369646"/>
          </a:xfrm>
          <a:prstGeom prst="rect">
            <a:avLst/>
          </a:prstGeom>
          <a:ln w="25400">
            <a:solidFill>
              <a:srgbClr val="DDDDDD"/>
            </a:solidFill>
            <a:miter lim="400000"/>
          </a:ln>
        </p:spPr>
      </p:pic>
      <p:sp>
        <p:nvSpPr>
          <p:cNvPr id="83" name="Shape 83"/>
          <p:cNvSpPr/>
          <p:nvPr/>
        </p:nvSpPr>
        <p:spPr>
          <a:xfrm>
            <a:off x="7729611" y="2337629"/>
            <a:ext cx="4180393" cy="681946"/>
          </a:xfrm>
          <a:prstGeom prst="rect">
            <a:avLst/>
          </a:prstGeom>
          <a:solidFill>
            <a:srgbClr val="FEFEFE"/>
          </a:solidFill>
          <a:ln>
            <a:solidFill>
              <a:srgbClr val="DDDDDD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8610751" y="849808"/>
            <a:ext cx="1138463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3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3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85" name="Shape 85"/>
          <p:cNvSpPr/>
          <p:nvPr/>
        </p:nvSpPr>
        <p:spPr>
          <a:xfrm>
            <a:off x="8610751" y="1170991"/>
            <a:ext cx="113846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>
                <a:solidFill>
                  <a:srgbClr val="999999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999999"/>
                </a:solidFill>
              </a:rPr>
              <a:t>4 minutes ago</a:t>
            </a:r>
          </a:p>
        </p:txBody>
      </p:sp>
      <p:sp>
        <p:nvSpPr>
          <p:cNvPr id="86" name="Shape 86"/>
          <p:cNvSpPr/>
          <p:nvPr/>
        </p:nvSpPr>
        <p:spPr>
          <a:xfrm>
            <a:off x="7944636" y="868858"/>
            <a:ext cx="591569" cy="591569"/>
          </a:xfrm>
          <a:prstGeom prst="rect">
            <a:avLst/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10966450" y="58725"/>
            <a:ext cx="348185" cy="348185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11324938" y="93116"/>
            <a:ext cx="858443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namehere</a:t>
            </a:r>
          </a:p>
        </p:txBody>
      </p:sp>
      <p:sp>
        <p:nvSpPr>
          <p:cNvPr id="89" name="Shape 89"/>
          <p:cNvSpPr/>
          <p:nvPr/>
        </p:nvSpPr>
        <p:spPr>
          <a:xfrm>
            <a:off x="8000966" y="3416541"/>
            <a:ext cx="348185" cy="348186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7958766" y="4782873"/>
            <a:ext cx="348186" cy="348186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8448047" y="3450933"/>
            <a:ext cx="858441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92" name="Shape 92"/>
          <p:cNvSpPr/>
          <p:nvPr/>
        </p:nvSpPr>
        <p:spPr>
          <a:xfrm>
            <a:off x="8405847" y="4817264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pic>
        <p:nvPicPr>
          <p:cNvPr id="93" name="image6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986292" y="846100"/>
            <a:ext cx="774702" cy="393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4" name="image7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289273" y="7300366"/>
            <a:ext cx="3061069" cy="502892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Shape 95"/>
          <p:cNvSpPr/>
          <p:nvPr/>
        </p:nvSpPr>
        <p:spPr>
          <a:xfrm>
            <a:off x="8480012" y="3865536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a sentence or two and possibly include a # that is relevant.</a:t>
            </a:r>
          </a:p>
        </p:txBody>
      </p:sp>
      <p:sp>
        <p:nvSpPr>
          <p:cNvPr id="96" name="Shape 96"/>
          <p:cNvSpPr/>
          <p:nvPr/>
        </p:nvSpPr>
        <p:spPr>
          <a:xfrm>
            <a:off x="8480012" y="5158363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a sentence or two and possibly include a # that is relevant.</a:t>
            </a:r>
          </a:p>
        </p:txBody>
      </p:sp>
      <p:sp>
        <p:nvSpPr>
          <p:cNvPr id="97" name="Shape 97"/>
          <p:cNvSpPr/>
          <p:nvPr/>
        </p:nvSpPr>
        <p:spPr>
          <a:xfrm>
            <a:off x="8655867" y="1539023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two-three and possibly include a # that is relevant.</a:t>
            </a:r>
          </a:p>
        </p:txBody>
      </p:sp>
      <p:pic>
        <p:nvPicPr>
          <p:cNvPr id="98" name="image8.pn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813278" y="2503336"/>
            <a:ext cx="266702" cy="266702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Shape 99"/>
          <p:cNvSpPr/>
          <p:nvPr/>
        </p:nvSpPr>
        <p:spPr>
          <a:xfrm>
            <a:off x="8274511" y="2463818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100" name="Shape 100"/>
          <p:cNvSpPr/>
          <p:nvPr/>
        </p:nvSpPr>
        <p:spPr>
          <a:xfrm>
            <a:off x="9227011" y="2463818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</p:spTree>
    <p:extLst>
      <p:ext uri="{BB962C8B-B14F-4D97-AF65-F5344CB8AC3E}">
        <p14:creationId xmlns:p14="http://schemas.microsoft.com/office/powerpoint/2010/main" val="224887000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507874" y="752810"/>
            <a:ext cx="11392152" cy="7220485"/>
          </a:xfrm>
          <a:prstGeom prst="rect">
            <a:avLst/>
          </a:prstGeom>
          <a:solidFill>
            <a:srgbClr val="FEFEFE"/>
          </a:solidFill>
          <a:ln>
            <a:solidFill>
              <a:srgbClr val="C9CAC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effectLst>
                  <a:outerShdw blurRad="25400" dist="33948" dir="2700000" rotWithShape="0">
                    <a:srgbClr val="3B3936"/>
                  </a:outerShdw>
                </a:effectLst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grpSp>
        <p:nvGrpSpPr>
          <p:cNvPr id="105" name="Group 105"/>
          <p:cNvGrpSpPr/>
          <p:nvPr/>
        </p:nvGrpSpPr>
        <p:grpSpPr>
          <a:xfrm>
            <a:off x="0" y="-12168"/>
            <a:ext cx="13004800" cy="515371"/>
            <a:chOff x="0" y="0"/>
            <a:chExt cx="13004800" cy="515369"/>
          </a:xfrm>
        </p:grpSpPr>
        <p:pic>
          <p:nvPicPr>
            <p:cNvPr id="103" name="image2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1"/>
              <a:ext cx="13004800" cy="5153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4" name="image3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308457" y="187833"/>
              <a:ext cx="736602" cy="1397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6" name="Shape 106"/>
          <p:cNvSpPr/>
          <p:nvPr/>
        </p:nvSpPr>
        <p:spPr>
          <a:xfrm>
            <a:off x="530151" y="755035"/>
            <a:ext cx="7202421" cy="7216035"/>
          </a:xfrm>
          <a:prstGeom prst="rect">
            <a:avLst/>
          </a:prstGeom>
          <a:solidFill>
            <a:srgbClr val="FFFFFF"/>
          </a:solidFill>
          <a:ln w="12700">
            <a:solidFill>
              <a:srgbClr val="C9CAC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effectLst>
                  <a:outerShdw blurRad="25400" dist="33948" dir="2700000" rotWithShape="0">
                    <a:srgbClr val="3B3936"/>
                  </a:outerShdw>
                </a:effectLst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7727949" y="2343618"/>
            <a:ext cx="4173672" cy="4779448"/>
          </a:xfrm>
          <a:prstGeom prst="rect">
            <a:avLst/>
          </a:prstGeom>
          <a:solidFill>
            <a:srgbClr val="F2F2F2"/>
          </a:solidFill>
          <a:ln>
            <a:solidFill>
              <a:srgbClr val="DBDBD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pic>
        <p:nvPicPr>
          <p:cNvPr id="108" name="image4.png"/>
          <p:cNvPicPr/>
          <p:nvPr/>
        </p:nvPicPr>
        <p:blipFill>
          <a:blip r:embed="rId4">
            <a:extLst/>
          </a:blip>
          <a:srcRect l="7963" r="7963"/>
          <a:stretch>
            <a:fillRect/>
          </a:stretch>
        </p:blipFill>
        <p:spPr>
          <a:xfrm>
            <a:off x="7825979" y="7376714"/>
            <a:ext cx="376331" cy="368048"/>
          </a:xfrm>
          <a:prstGeom prst="rect">
            <a:avLst/>
          </a:prstGeom>
          <a:ln w="25400">
            <a:solidFill>
              <a:srgbClr val="DDDDDD"/>
            </a:solidFill>
            <a:miter lim="400000"/>
          </a:ln>
        </p:spPr>
      </p:pic>
      <p:pic>
        <p:nvPicPr>
          <p:cNvPr id="109" name="image5.png"/>
          <p:cNvPicPr/>
          <p:nvPr/>
        </p:nvPicPr>
        <p:blipFill>
          <a:blip r:embed="rId5">
            <a:extLst/>
          </a:blip>
          <a:srcRect l="6470" r="6470"/>
          <a:stretch>
            <a:fillRect/>
          </a:stretch>
        </p:blipFill>
        <p:spPr>
          <a:xfrm>
            <a:off x="11437398" y="7348659"/>
            <a:ext cx="395364" cy="369646"/>
          </a:xfrm>
          <a:prstGeom prst="rect">
            <a:avLst/>
          </a:prstGeom>
          <a:ln w="25400">
            <a:solidFill>
              <a:srgbClr val="DDDDDD"/>
            </a:solidFill>
            <a:miter lim="400000"/>
          </a:ln>
        </p:spPr>
      </p:pic>
      <p:sp>
        <p:nvSpPr>
          <p:cNvPr id="110" name="Shape 110"/>
          <p:cNvSpPr/>
          <p:nvPr/>
        </p:nvSpPr>
        <p:spPr>
          <a:xfrm>
            <a:off x="7729611" y="2337629"/>
            <a:ext cx="4180393" cy="681946"/>
          </a:xfrm>
          <a:prstGeom prst="rect">
            <a:avLst/>
          </a:prstGeom>
          <a:solidFill>
            <a:srgbClr val="FEFEFE"/>
          </a:solidFill>
          <a:ln>
            <a:solidFill>
              <a:srgbClr val="DDDDDD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8610751" y="849808"/>
            <a:ext cx="1138463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3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3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112" name="Shape 112"/>
          <p:cNvSpPr/>
          <p:nvPr/>
        </p:nvSpPr>
        <p:spPr>
          <a:xfrm>
            <a:off x="8610751" y="1170991"/>
            <a:ext cx="113846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>
                <a:solidFill>
                  <a:srgbClr val="999999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999999"/>
                </a:solidFill>
              </a:rPr>
              <a:t>4 minutes ago</a:t>
            </a:r>
          </a:p>
        </p:txBody>
      </p:sp>
      <p:sp>
        <p:nvSpPr>
          <p:cNvPr id="113" name="Shape 113"/>
          <p:cNvSpPr/>
          <p:nvPr/>
        </p:nvSpPr>
        <p:spPr>
          <a:xfrm>
            <a:off x="7944636" y="868858"/>
            <a:ext cx="591569" cy="591569"/>
          </a:xfrm>
          <a:prstGeom prst="rect">
            <a:avLst/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10966450" y="58725"/>
            <a:ext cx="348185" cy="348185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11324938" y="93116"/>
            <a:ext cx="858443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namehere</a:t>
            </a:r>
          </a:p>
        </p:txBody>
      </p:sp>
      <p:sp>
        <p:nvSpPr>
          <p:cNvPr id="116" name="Shape 116"/>
          <p:cNvSpPr/>
          <p:nvPr/>
        </p:nvSpPr>
        <p:spPr>
          <a:xfrm>
            <a:off x="8000966" y="3416541"/>
            <a:ext cx="348185" cy="348186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7958766" y="4782873"/>
            <a:ext cx="348186" cy="348186"/>
          </a:xfrm>
          <a:prstGeom prst="roundRect">
            <a:avLst>
              <a:gd name="adj" fmla="val 15000"/>
            </a:avLst>
          </a:prstGeom>
          <a:solidFill>
            <a:srgbClr val="E1E2E3"/>
          </a:solidFill>
          <a:ln w="25400">
            <a:solidFill>
              <a:srgbClr val="6663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8448047" y="3450933"/>
            <a:ext cx="858441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119" name="Shape 119"/>
          <p:cNvSpPr/>
          <p:nvPr/>
        </p:nvSpPr>
        <p:spPr>
          <a:xfrm>
            <a:off x="8405847" y="4817264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pic>
        <p:nvPicPr>
          <p:cNvPr id="120" name="image6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986292" y="846100"/>
            <a:ext cx="774702" cy="393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image7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289273" y="7300366"/>
            <a:ext cx="3061069" cy="502892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/>
          <p:nvPr/>
        </p:nvSpPr>
        <p:spPr>
          <a:xfrm>
            <a:off x="8480012" y="3865536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a sentence or two and possibly include a # that is relevant.</a:t>
            </a:r>
          </a:p>
        </p:txBody>
      </p:sp>
      <p:sp>
        <p:nvSpPr>
          <p:cNvPr id="123" name="Shape 123"/>
          <p:cNvSpPr/>
          <p:nvPr/>
        </p:nvSpPr>
        <p:spPr>
          <a:xfrm>
            <a:off x="8480012" y="5158363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a sentence or two and possibly include a # that is relevant.</a:t>
            </a:r>
          </a:p>
        </p:txBody>
      </p:sp>
      <p:sp>
        <p:nvSpPr>
          <p:cNvPr id="124" name="Shape 124"/>
          <p:cNvSpPr/>
          <p:nvPr/>
        </p:nvSpPr>
        <p:spPr>
          <a:xfrm>
            <a:off x="8655867" y="1539023"/>
            <a:ext cx="306106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">
                <a:solidFill>
                  <a:srgbClr val="2C2C2C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2C2C2C"/>
                </a:solidFill>
              </a:rPr>
              <a:t>message goes here. This should be two-three and possibly include a # that is relevant.</a:t>
            </a:r>
          </a:p>
        </p:txBody>
      </p:sp>
      <p:pic>
        <p:nvPicPr>
          <p:cNvPr id="125" name="image8.pn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813278" y="2503336"/>
            <a:ext cx="266702" cy="266702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Shape 126"/>
          <p:cNvSpPr/>
          <p:nvPr/>
        </p:nvSpPr>
        <p:spPr>
          <a:xfrm>
            <a:off x="8274511" y="2463818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  <p:sp>
        <p:nvSpPr>
          <p:cNvPr id="127" name="Shape 127"/>
          <p:cNvSpPr/>
          <p:nvPr/>
        </p:nvSpPr>
        <p:spPr>
          <a:xfrm>
            <a:off x="9227011" y="2463818"/>
            <a:ext cx="8584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0096F7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96F7"/>
                </a:solidFill>
              </a:rPr>
              <a:t>namehere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414141"/>
      </a:dk1>
      <a:lt1>
        <a:srgbClr val="FFFFFF"/>
      </a:lt1>
      <a:dk2>
        <a:srgbClr val="A7A7A7"/>
      </a:dk2>
      <a:lt2>
        <a:srgbClr val="535353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738FAF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Bodoni SvtyTwo ITC TT-Book"/>
            <a:ea typeface="Bodoni SvtyTwo ITC TT-Book"/>
            <a:cs typeface="Bodoni SvtyTwo ITC TT-Book"/>
            <a:sym typeface="Bodoni SvtyTwo ITC TT-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38FAF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Bodoni SvtyTwo ITC TT-Book"/>
            <a:ea typeface="Bodoni SvtyTwo ITC TT-Book"/>
            <a:cs typeface="Bodoni SvtyTwo ITC TT-Book"/>
            <a:sym typeface="Bodoni SvtyTwo ITC TT-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738FAF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Bodoni SvtyTwo ITC TT-Book"/>
            <a:ea typeface="Bodoni SvtyTwo ITC TT-Book"/>
            <a:cs typeface="Bodoni SvtyTwo ITC TT-Book"/>
            <a:sym typeface="Bodoni SvtyTwo ITC TT-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38FAF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Bodoni SvtyTwo ITC TT-Book"/>
            <a:ea typeface="Bodoni SvtyTwo ITC TT-Book"/>
            <a:cs typeface="Bodoni SvtyTwo ITC TT-Book"/>
            <a:sym typeface="Bodoni SvtyTwo ITC TT-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641</Words>
  <Application>Microsoft Office PowerPoint</Application>
  <PresentationFormat>Custom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 Unicode MS</vt:lpstr>
      <vt:lpstr>Arial Rounded MT Bold</vt:lpstr>
      <vt:lpstr>Avenir Roman</vt:lpstr>
      <vt:lpstr>Bodoni SvtyTwo ITC TT-Book</vt:lpstr>
      <vt:lpstr>Helvetica</vt:lpstr>
      <vt:lpstr>Palatino</vt:lpstr>
      <vt:lpstr>Wingdings</vt:lpstr>
      <vt:lpstr>Zapf Dingbats</vt:lpstr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jschram</dc:creator>
  <cp:lastModifiedBy>jschram</cp:lastModifiedBy>
  <cp:revision>3</cp:revision>
  <dcterms:modified xsi:type="dcterms:W3CDTF">2015-10-28T13:33:48Z</dcterms:modified>
</cp:coreProperties>
</file>