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966776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4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1" y="381000"/>
            <a:ext cx="9144002" cy="990600"/>
          </a:xfrm>
          <a:prstGeom prst="rect">
            <a:avLst/>
          </a:prstGeom>
          <a:solidFill>
            <a:srgbClr val="EAECF2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0" y="0"/>
            <a:ext cx="1295400" cy="381000"/>
          </a:xfrm>
          <a:prstGeom prst="rect">
            <a:avLst/>
          </a:prstGeom>
          <a:solidFill>
            <a:srgbClr val="666699"/>
          </a:solidFill>
        </p:spPr>
        <p:txBody>
          <a:bodyPr lIns="0" tIns="0" rIns="0" bIns="0">
            <a:normAutofit/>
          </a:bodyPr>
          <a:lstStyle>
            <a:lvl1pPr>
              <a:defRPr sz="14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facebook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1828800" y="685800"/>
            <a:ext cx="6400800" cy="45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l">
              <a:lnSpc>
                <a:spcPct val="90000"/>
              </a:lnSpc>
              <a:spcBef>
                <a:spcPts val="300"/>
              </a:spcBef>
              <a:defRPr sz="1800"/>
            </a:pPr>
            <a:r>
              <a:rPr lang="en-US" sz="1400" dirty="0" smtClean="0"/>
              <a:t>Kevin Avery</a:t>
            </a:r>
            <a:endParaRPr sz="1000" dirty="0"/>
          </a:p>
        </p:txBody>
      </p:sp>
      <p:grpSp>
        <p:nvGrpSpPr>
          <p:cNvPr id="22" name="Group 22"/>
          <p:cNvGrpSpPr/>
          <p:nvPr/>
        </p:nvGrpSpPr>
        <p:grpSpPr>
          <a:xfrm>
            <a:off x="1295400" y="0"/>
            <a:ext cx="762000" cy="381000"/>
            <a:chOff x="0" y="0"/>
            <a:chExt cx="762000" cy="381000"/>
          </a:xfrm>
        </p:grpSpPr>
        <p:sp>
          <p:nvSpPr>
            <p:cNvPr id="20" name="Shape 20"/>
            <p:cNvSpPr/>
            <p:nvPr/>
          </p:nvSpPr>
          <p:spPr>
            <a:xfrm>
              <a:off x="0" y="0"/>
              <a:ext cx="7620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58372"/>
              <a:ext cx="762000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 dirty="0">
                  <a:solidFill>
                    <a:srgbClr val="FFFFFF"/>
                  </a:solidFill>
                </a:rPr>
                <a:t>Wall</a:t>
              </a:r>
            </a:p>
          </p:txBody>
        </p:sp>
      </p:grpSp>
      <p:grpSp>
        <p:nvGrpSpPr>
          <p:cNvPr id="25" name="Group 25">
            <a:hlinkClick r:id="" action="ppaction://noaction"/>
          </p:cNvPr>
          <p:cNvGrpSpPr/>
          <p:nvPr/>
        </p:nvGrpSpPr>
        <p:grpSpPr>
          <a:xfrm>
            <a:off x="2057400" y="0"/>
            <a:ext cx="838200" cy="381000"/>
            <a:chOff x="0" y="0"/>
            <a:chExt cx="838200" cy="381000"/>
          </a:xfrm>
        </p:grpSpPr>
        <p:sp>
          <p:nvSpPr>
            <p:cNvPr id="23" name="Shape 23"/>
            <p:cNvSpPr/>
            <p:nvPr/>
          </p:nvSpPr>
          <p:spPr>
            <a:xfrm>
              <a:off x="0" y="0"/>
              <a:ext cx="8382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58372"/>
              <a:ext cx="838200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 dirty="0">
                  <a:solidFill>
                    <a:srgbClr val="FFFFFF"/>
                  </a:solidFill>
                </a:rPr>
                <a:t>Photos</a:t>
              </a:r>
            </a:p>
          </p:txBody>
        </p:sp>
      </p:grpSp>
      <p:grpSp>
        <p:nvGrpSpPr>
          <p:cNvPr id="28" name="Group 28"/>
          <p:cNvGrpSpPr/>
          <p:nvPr/>
        </p:nvGrpSpPr>
        <p:grpSpPr>
          <a:xfrm>
            <a:off x="2895600" y="0"/>
            <a:ext cx="762000" cy="381000"/>
            <a:chOff x="0" y="0"/>
            <a:chExt cx="762000" cy="381000"/>
          </a:xfrm>
        </p:grpSpPr>
        <p:sp>
          <p:nvSpPr>
            <p:cNvPr id="26" name="Shape 26"/>
            <p:cNvSpPr/>
            <p:nvPr/>
          </p:nvSpPr>
          <p:spPr>
            <a:xfrm>
              <a:off x="0" y="0"/>
              <a:ext cx="7620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98167"/>
              <a:ext cx="762000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US" sz="1200" dirty="0" smtClean="0">
                  <a:solidFill>
                    <a:srgbClr val="FFFFFF"/>
                  </a:solidFill>
                </a:rPr>
                <a:t>Messages</a:t>
              </a:r>
              <a:endParaRPr sz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3657600" y="0"/>
            <a:ext cx="838200" cy="381000"/>
            <a:chOff x="0" y="0"/>
            <a:chExt cx="838200" cy="381000"/>
          </a:xfrm>
        </p:grpSpPr>
        <p:sp>
          <p:nvSpPr>
            <p:cNvPr id="29" name="Shape 29"/>
            <p:cNvSpPr/>
            <p:nvPr/>
          </p:nvSpPr>
          <p:spPr>
            <a:xfrm>
              <a:off x="0" y="0"/>
              <a:ext cx="8382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0" y="98167"/>
              <a:ext cx="838200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US" sz="1200" dirty="0" smtClean="0">
                  <a:solidFill>
                    <a:srgbClr val="FFFFFF"/>
                  </a:solidFill>
                </a:rPr>
                <a:t>Check In</a:t>
              </a:r>
              <a:endParaRPr sz="1200" dirty="0">
                <a:solidFill>
                  <a:srgbClr val="FFFFFF"/>
                </a:solidFill>
              </a:endParaRPr>
            </a:p>
          </p:txBody>
        </p:sp>
      </p:grpSp>
      <p:sp>
        <p:nvSpPr>
          <p:cNvPr id="32" name="Shape 32"/>
          <p:cNvSpPr/>
          <p:nvPr/>
        </p:nvSpPr>
        <p:spPr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1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5" name="Group 35"/>
          <p:cNvGrpSpPr/>
          <p:nvPr/>
        </p:nvGrpSpPr>
        <p:grpSpPr>
          <a:xfrm>
            <a:off x="6400800" y="0"/>
            <a:ext cx="1752600" cy="381000"/>
            <a:chOff x="0" y="0"/>
            <a:chExt cx="1752600" cy="381000"/>
          </a:xfrm>
        </p:grpSpPr>
        <p:sp>
          <p:nvSpPr>
            <p:cNvPr id="33" name="Shape 33"/>
            <p:cNvSpPr/>
            <p:nvPr/>
          </p:nvSpPr>
          <p:spPr>
            <a:xfrm>
              <a:off x="0" y="0"/>
              <a:ext cx="17526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98167"/>
              <a:ext cx="1752600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lang="en-US" sz="1200" dirty="0" smtClean="0">
                  <a:solidFill>
                    <a:srgbClr val="FFFFFF"/>
                  </a:solidFill>
                </a:rPr>
                <a:t>Kevin Avery</a:t>
              </a:r>
              <a:endParaRPr sz="12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8153400" y="0"/>
            <a:ext cx="990600" cy="381000"/>
            <a:chOff x="0" y="0"/>
            <a:chExt cx="990600" cy="381000"/>
          </a:xfrm>
        </p:grpSpPr>
        <p:sp>
          <p:nvSpPr>
            <p:cNvPr id="36" name="Shape 36"/>
            <p:cNvSpPr/>
            <p:nvPr/>
          </p:nvSpPr>
          <p:spPr>
            <a:xfrm>
              <a:off x="0" y="0"/>
              <a:ext cx="990600" cy="381000"/>
            </a:xfrm>
            <a:prstGeom prst="rect">
              <a:avLst/>
            </a:prstGeom>
            <a:solidFill>
              <a:srgbClr val="66669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58372"/>
              <a:ext cx="990600" cy="26425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Logout</a:t>
              </a:r>
            </a:p>
          </p:txBody>
        </p:sp>
      </p:grpSp>
      <p:sp>
        <p:nvSpPr>
          <p:cNvPr id="39" name="Shape 39"/>
          <p:cNvSpPr/>
          <p:nvPr/>
        </p:nvSpPr>
        <p:spPr>
          <a:xfrm>
            <a:off x="152400" y="2438400"/>
            <a:ext cx="1600200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700"/>
            </a:lvl1pPr>
          </a:lstStyle>
          <a:p>
            <a:pPr lvl="0">
              <a:defRPr sz="1800"/>
            </a:pPr>
            <a:r>
              <a:rPr sz="700" dirty="0"/>
              <a:t>View photos of </a:t>
            </a:r>
            <a:r>
              <a:rPr lang="en-US" sz="700" dirty="0" smtClean="0"/>
              <a:t>Kevin </a:t>
            </a:r>
            <a:r>
              <a:rPr sz="700" dirty="0" smtClean="0"/>
              <a:t>(</a:t>
            </a:r>
            <a:r>
              <a:rPr sz="700" dirty="0"/>
              <a:t>5)</a:t>
            </a:r>
          </a:p>
        </p:txBody>
      </p:sp>
      <p:sp>
        <p:nvSpPr>
          <p:cNvPr id="40" name="Shape 40"/>
          <p:cNvSpPr/>
          <p:nvPr/>
        </p:nvSpPr>
        <p:spPr>
          <a:xfrm>
            <a:off x="152400" y="2667000"/>
            <a:ext cx="1600200" cy="0"/>
          </a:xfrm>
          <a:prstGeom prst="line">
            <a:avLst/>
          </a:prstGeom>
          <a:ln>
            <a:solidFill>
              <a:srgbClr val="C0C0C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52400" y="2667000"/>
            <a:ext cx="1600200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700"/>
            </a:lvl1pPr>
          </a:lstStyle>
          <a:p>
            <a:pPr lvl="0">
              <a:defRPr sz="1800"/>
            </a:pPr>
            <a:r>
              <a:rPr sz="700" dirty="0"/>
              <a:t>Send </a:t>
            </a:r>
            <a:r>
              <a:rPr lang="en-US" sz="700" dirty="0" smtClean="0"/>
              <a:t>Kevin</a:t>
            </a:r>
            <a:r>
              <a:rPr sz="700" dirty="0" smtClean="0"/>
              <a:t> </a:t>
            </a:r>
            <a:r>
              <a:rPr sz="700" dirty="0"/>
              <a:t>a message</a:t>
            </a:r>
          </a:p>
        </p:txBody>
      </p:sp>
      <p:sp>
        <p:nvSpPr>
          <p:cNvPr id="42" name="Shape 42"/>
          <p:cNvSpPr/>
          <p:nvPr/>
        </p:nvSpPr>
        <p:spPr>
          <a:xfrm>
            <a:off x="152400" y="2895600"/>
            <a:ext cx="1600200" cy="200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700"/>
            </a:lvl1pPr>
          </a:lstStyle>
          <a:p>
            <a:pPr lvl="0">
              <a:defRPr sz="1800"/>
            </a:pPr>
            <a:r>
              <a:rPr sz="700" dirty="0" smtClean="0"/>
              <a:t>Poke</a:t>
            </a:r>
            <a:endParaRPr sz="700" dirty="0"/>
          </a:p>
        </p:txBody>
      </p:sp>
      <p:sp>
        <p:nvSpPr>
          <p:cNvPr id="43" name="Shape 43"/>
          <p:cNvSpPr/>
          <p:nvPr/>
        </p:nvSpPr>
        <p:spPr>
          <a:xfrm>
            <a:off x="152400" y="2895600"/>
            <a:ext cx="1600200" cy="0"/>
          </a:xfrm>
          <a:prstGeom prst="line">
            <a:avLst/>
          </a:prstGeom>
          <a:ln>
            <a:solidFill>
              <a:srgbClr val="C0C0C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152400" y="3124200"/>
            <a:ext cx="1600200" cy="0"/>
          </a:xfrm>
          <a:prstGeom prst="line">
            <a:avLst/>
          </a:prstGeom>
          <a:ln>
            <a:solidFill>
              <a:srgbClr val="C0C0C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2057400" y="1143000"/>
            <a:ext cx="838200" cy="22698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ts val="600"/>
              </a:spcBef>
              <a:defRPr sz="1000"/>
            </a:lvl1pPr>
          </a:lstStyle>
          <a:p>
            <a:pPr lvl="0">
              <a:defRPr sz="1800"/>
            </a:pPr>
            <a:r>
              <a:rPr sz="1000"/>
              <a:t>Wall</a:t>
            </a:r>
          </a:p>
        </p:txBody>
      </p:sp>
      <p:sp>
        <p:nvSpPr>
          <p:cNvPr id="46" name="Shape 46">
            <a:hlinkClick r:id="" action="ppaction://noaction"/>
          </p:cNvPr>
          <p:cNvSpPr/>
          <p:nvPr/>
        </p:nvSpPr>
        <p:spPr>
          <a:xfrm>
            <a:off x="2895600" y="1143000"/>
            <a:ext cx="762000" cy="236511"/>
          </a:xfrm>
          <a:prstGeom prst="rect">
            <a:avLst/>
          </a:prstGeom>
          <a:solidFill>
            <a:srgbClr val="D9DCE7"/>
          </a:solidFill>
          <a:ln>
            <a:solidFill>
              <a:srgbClr val="FFFFFF"/>
            </a:solidFill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ts val="600"/>
              </a:spcBef>
              <a:defRPr sz="1000"/>
            </a:lvl1pPr>
          </a:lstStyle>
          <a:p>
            <a:pPr lvl="0">
              <a:defRPr sz="1800"/>
            </a:pPr>
            <a:r>
              <a:rPr sz="1000"/>
              <a:t>Info</a:t>
            </a:r>
          </a:p>
        </p:txBody>
      </p:sp>
      <p:sp>
        <p:nvSpPr>
          <p:cNvPr id="47" name="Shape 47">
            <a:hlinkClick r:id="" action="ppaction://noaction"/>
          </p:cNvPr>
          <p:cNvSpPr/>
          <p:nvPr/>
        </p:nvSpPr>
        <p:spPr>
          <a:xfrm>
            <a:off x="3657600" y="1143000"/>
            <a:ext cx="762000" cy="236511"/>
          </a:xfrm>
          <a:prstGeom prst="rect">
            <a:avLst/>
          </a:prstGeom>
          <a:solidFill>
            <a:srgbClr val="D9DCE7"/>
          </a:solidFill>
          <a:ln>
            <a:solidFill>
              <a:srgbClr val="FFFFFF"/>
            </a:solidFill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ts val="600"/>
              </a:spcBef>
              <a:defRPr sz="1000"/>
            </a:lvl1pPr>
          </a:lstStyle>
          <a:p>
            <a:pPr lvl="0">
              <a:defRPr sz="1800"/>
            </a:pPr>
            <a:r>
              <a:rPr sz="1000"/>
              <a:t>Photos</a:t>
            </a:r>
          </a:p>
        </p:txBody>
      </p:sp>
      <p:sp>
        <p:nvSpPr>
          <p:cNvPr id="48" name="Shape 48"/>
          <p:cNvSpPr/>
          <p:nvPr/>
        </p:nvSpPr>
        <p:spPr>
          <a:xfrm>
            <a:off x="4419600" y="1143000"/>
            <a:ext cx="762000" cy="236511"/>
          </a:xfrm>
          <a:prstGeom prst="rect">
            <a:avLst/>
          </a:prstGeom>
          <a:solidFill>
            <a:srgbClr val="D9DCE7"/>
          </a:solidFill>
          <a:ln>
            <a:solidFill>
              <a:srgbClr val="FFFFFF"/>
            </a:solidFill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spcBef>
                <a:spcPts val="600"/>
              </a:spcBef>
              <a:defRPr sz="1000">
                <a:solidFill>
                  <a:srgbClr val="3333C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50" name="Shape 50"/>
          <p:cNvSpPr/>
          <p:nvPr/>
        </p:nvSpPr>
        <p:spPr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>
            <a:solidFill>
              <a:srgbClr val="D9DCE7"/>
            </a:solidFill>
            <a:round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51" name="Shape 51"/>
          <p:cNvSpPr/>
          <p:nvPr/>
        </p:nvSpPr>
        <p:spPr>
          <a:xfrm>
            <a:off x="2133599" y="1905000"/>
            <a:ext cx="4953002" cy="2746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spcBef>
                <a:spcPts val="1000"/>
              </a:spcBef>
              <a:defRPr sz="1200"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133600" y="1600200"/>
            <a:ext cx="2362200" cy="226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600"/>
              </a:spcBef>
              <a:defRPr sz="1000">
                <a:solidFill>
                  <a:srgbClr val="34343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53" name="Shape 53"/>
          <p:cNvSpPr/>
          <p:nvPr/>
        </p:nvSpPr>
        <p:spPr>
          <a:xfrm>
            <a:off x="7162800" y="1905000"/>
            <a:ext cx="685800" cy="226986"/>
          </a:xfrm>
          <a:prstGeom prst="rect">
            <a:avLst/>
          </a:prstGeom>
          <a:solidFill>
            <a:srgbClr val="666699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600"/>
              </a:spcBef>
              <a:defRPr sz="1000"/>
            </a:lvl1pPr>
          </a:lstStyle>
          <a:p>
            <a:pPr lvl="0">
              <a:defRPr sz="1800"/>
            </a:pPr>
            <a:r>
              <a:rPr sz="1000"/>
              <a:t>Share</a:t>
            </a:r>
          </a:p>
        </p:txBody>
      </p:sp>
      <p:sp>
        <p:nvSpPr>
          <p:cNvPr id="54" name="Shape 54"/>
          <p:cNvSpPr/>
          <p:nvPr/>
        </p:nvSpPr>
        <p:spPr>
          <a:xfrm>
            <a:off x="152400" y="3352800"/>
            <a:ext cx="1600200" cy="214701"/>
          </a:xfrm>
          <a:prstGeom prst="rect">
            <a:avLst/>
          </a:prstGeom>
          <a:solidFill>
            <a:srgbClr val="EAECF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500"/>
              </a:spcBef>
              <a:defRPr sz="900"/>
            </a:lvl1pPr>
          </a:lstStyle>
          <a:p>
            <a:pPr lvl="0">
              <a:defRPr sz="1800"/>
            </a:pPr>
            <a:r>
              <a:rPr sz="900"/>
              <a:t>Information</a:t>
            </a:r>
          </a:p>
        </p:txBody>
      </p:sp>
      <p:sp>
        <p:nvSpPr>
          <p:cNvPr id="55" name="Shape 55"/>
          <p:cNvSpPr/>
          <p:nvPr/>
        </p:nvSpPr>
        <p:spPr>
          <a:xfrm>
            <a:off x="152400" y="3352800"/>
            <a:ext cx="1600200" cy="0"/>
          </a:xfrm>
          <a:prstGeom prst="line">
            <a:avLst/>
          </a:prstGeom>
          <a:ln>
            <a:solidFill>
              <a:srgbClr val="C0C0C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152400" y="3657600"/>
            <a:ext cx="16002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50000"/>
              </a:lnSpc>
              <a:spcBef>
                <a:spcPts val="400"/>
              </a:spcBef>
            </a:pPr>
            <a:r>
              <a:rPr sz="800" dirty="0">
                <a:solidFill>
                  <a:srgbClr val="959EBD"/>
                </a:solidFill>
              </a:rPr>
              <a:t>Networks</a:t>
            </a:r>
            <a:r>
              <a:rPr sz="800" dirty="0">
                <a:solidFill>
                  <a:srgbClr val="D9DCE7"/>
                </a:solidFill>
              </a:rPr>
              <a:t>:</a:t>
            </a:r>
          </a:p>
          <a:p>
            <a:pPr lvl="0">
              <a:lnSpc>
                <a:spcPct val="50000"/>
              </a:lnSpc>
              <a:spcBef>
                <a:spcPts val="400"/>
              </a:spcBef>
            </a:pPr>
            <a:r>
              <a:rPr lang="en-US" sz="800" dirty="0" smtClean="0"/>
              <a:t>Chicago, IL</a:t>
            </a:r>
            <a:endParaRPr sz="800" dirty="0"/>
          </a:p>
          <a:p>
            <a:pPr lvl="0">
              <a:lnSpc>
                <a:spcPct val="50000"/>
              </a:lnSpc>
              <a:spcBef>
                <a:spcPts val="400"/>
              </a:spcBef>
            </a:pPr>
            <a:r>
              <a:rPr sz="800" dirty="0">
                <a:solidFill>
                  <a:srgbClr val="959EBD"/>
                </a:solidFill>
              </a:rPr>
              <a:t>Birthday</a:t>
            </a:r>
            <a:r>
              <a:rPr sz="800" dirty="0" smtClean="0">
                <a:solidFill>
                  <a:srgbClr val="959EBD"/>
                </a:solidFill>
              </a:rPr>
              <a:t>:</a:t>
            </a:r>
            <a:endParaRPr sz="800" dirty="0">
              <a:solidFill>
                <a:srgbClr val="959EBD"/>
              </a:solidFill>
            </a:endParaRPr>
          </a:p>
          <a:p>
            <a:pPr lvl="0">
              <a:lnSpc>
                <a:spcPct val="50000"/>
              </a:lnSpc>
              <a:spcBef>
                <a:spcPts val="400"/>
              </a:spcBef>
            </a:pPr>
            <a:r>
              <a:rPr lang="en-US" sz="800" dirty="0" smtClean="0"/>
              <a:t>November 1, 2001</a:t>
            </a:r>
            <a:endParaRPr sz="800" dirty="0" smtClean="0"/>
          </a:p>
        </p:txBody>
      </p:sp>
      <p:sp>
        <p:nvSpPr>
          <p:cNvPr id="57" name="Shape 57"/>
          <p:cNvSpPr/>
          <p:nvPr/>
        </p:nvSpPr>
        <p:spPr>
          <a:xfrm>
            <a:off x="124838" y="4408623"/>
            <a:ext cx="1600200" cy="0"/>
          </a:xfrm>
          <a:prstGeom prst="line">
            <a:avLst/>
          </a:prstGeom>
          <a:ln>
            <a:solidFill>
              <a:srgbClr val="C0C0C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124838" y="4187437"/>
            <a:ext cx="1600200" cy="214701"/>
          </a:xfrm>
          <a:prstGeom prst="rect">
            <a:avLst/>
          </a:prstGeom>
          <a:solidFill>
            <a:srgbClr val="EAECF2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500"/>
              </a:spcBef>
              <a:defRPr sz="900"/>
            </a:lvl1pPr>
          </a:lstStyle>
          <a:p>
            <a:pPr lvl="0">
              <a:defRPr sz="1800"/>
            </a:pPr>
            <a:r>
              <a:rPr sz="900"/>
              <a:t>Friends</a:t>
            </a:r>
          </a:p>
        </p:txBody>
      </p:sp>
      <p:sp>
        <p:nvSpPr>
          <p:cNvPr id="60" name="Shape 60"/>
          <p:cNvSpPr/>
          <p:nvPr/>
        </p:nvSpPr>
        <p:spPr>
          <a:xfrm>
            <a:off x="124838" y="4944408"/>
            <a:ext cx="3810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800"/>
            </a:lvl1pPr>
          </a:lstStyle>
          <a:p>
            <a:pPr lvl="0">
              <a:defRPr sz="1800"/>
            </a:pPr>
            <a:r>
              <a:rPr lang="en-US" sz="800" dirty="0" smtClean="0"/>
              <a:t>Gwen </a:t>
            </a:r>
            <a:endParaRPr sz="800" dirty="0"/>
          </a:p>
        </p:txBody>
      </p:sp>
      <p:sp>
        <p:nvSpPr>
          <p:cNvPr id="62" name="Shape 62"/>
          <p:cNvSpPr/>
          <p:nvPr/>
        </p:nvSpPr>
        <p:spPr>
          <a:xfrm>
            <a:off x="702858" y="4946029"/>
            <a:ext cx="4572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800"/>
            </a:lvl1pPr>
          </a:lstStyle>
          <a:p>
            <a:pPr lvl="0">
              <a:defRPr sz="1800"/>
            </a:pPr>
            <a:r>
              <a:rPr lang="en-US" sz="800" dirty="0" smtClean="0"/>
              <a:t>Max</a:t>
            </a:r>
            <a:endParaRPr sz="800" dirty="0"/>
          </a:p>
        </p:txBody>
      </p:sp>
      <p:sp>
        <p:nvSpPr>
          <p:cNvPr id="64" name="Shape 64"/>
          <p:cNvSpPr/>
          <p:nvPr/>
        </p:nvSpPr>
        <p:spPr>
          <a:xfrm>
            <a:off x="1219200" y="5867400"/>
            <a:ext cx="5334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800"/>
            </a:lvl1pPr>
          </a:lstStyle>
          <a:p>
            <a:pPr lvl="0">
              <a:defRPr sz="1800"/>
            </a:pPr>
            <a:endParaRPr sz="800" dirty="0"/>
          </a:p>
        </p:txBody>
      </p:sp>
      <p:sp>
        <p:nvSpPr>
          <p:cNvPr id="66" name="Shape 66"/>
          <p:cNvSpPr/>
          <p:nvPr/>
        </p:nvSpPr>
        <p:spPr>
          <a:xfrm>
            <a:off x="0" y="6643687"/>
            <a:ext cx="6096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spcBef>
                <a:spcPts val="400"/>
              </a:spcBef>
              <a:defRPr sz="800"/>
            </a:lvl1pPr>
          </a:lstStyle>
          <a:p>
            <a:pPr lvl="0">
              <a:defRPr sz="1800"/>
            </a:pPr>
            <a:endParaRPr sz="800" dirty="0"/>
          </a:p>
        </p:txBody>
      </p:sp>
      <p:sp>
        <p:nvSpPr>
          <p:cNvPr id="68" name="Shape 68"/>
          <p:cNvSpPr/>
          <p:nvPr/>
        </p:nvSpPr>
        <p:spPr>
          <a:xfrm>
            <a:off x="802532" y="6643687"/>
            <a:ext cx="5334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800"/>
            </a:lvl1pPr>
          </a:lstStyle>
          <a:p>
            <a:pPr lvl="0">
              <a:defRPr sz="1800"/>
            </a:pPr>
            <a:endParaRPr sz="800" dirty="0"/>
          </a:p>
        </p:txBody>
      </p:sp>
      <p:sp>
        <p:nvSpPr>
          <p:cNvPr id="69" name="Shape 69"/>
          <p:cNvSpPr/>
          <p:nvPr/>
        </p:nvSpPr>
        <p:spPr>
          <a:xfrm>
            <a:off x="2590800" y="3892578"/>
            <a:ext cx="4495800" cy="382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spcBef>
                <a:spcPts val="200"/>
              </a:spcBef>
            </a:pPr>
            <a:r>
              <a:rPr lang="en-US" sz="1100" dirty="0" smtClean="0"/>
              <a:t>Never eating Chop Suey again…</a:t>
            </a:r>
            <a:endParaRPr sz="800" dirty="0"/>
          </a:p>
          <a:p>
            <a:pPr lvl="0">
              <a:lnSpc>
                <a:spcPct val="90000"/>
              </a:lnSpc>
              <a:spcBef>
                <a:spcPts val="100"/>
              </a:spcBef>
            </a:pPr>
            <a:r>
              <a:rPr sz="800" dirty="0"/>
              <a:t>October </a:t>
            </a:r>
            <a:r>
              <a:rPr lang="en-US" sz="800" dirty="0" smtClean="0"/>
              <a:t>13, 2015</a:t>
            </a:r>
            <a:endParaRPr sz="800" dirty="0"/>
          </a:p>
        </p:txBody>
      </p:sp>
      <p:sp>
        <p:nvSpPr>
          <p:cNvPr id="71" name="Shape 71"/>
          <p:cNvSpPr/>
          <p:nvPr/>
        </p:nvSpPr>
        <p:spPr>
          <a:xfrm>
            <a:off x="1219200" y="6643687"/>
            <a:ext cx="533400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sz="800"/>
            </a:lvl1pPr>
          </a:lstStyle>
          <a:p>
            <a:pPr lvl="0">
              <a:defRPr sz="1800"/>
            </a:pPr>
            <a:endParaRPr sz="800" dirty="0"/>
          </a:p>
        </p:txBody>
      </p:sp>
      <p:sp>
        <p:nvSpPr>
          <p:cNvPr id="72" name="Shape 72"/>
          <p:cNvSpPr/>
          <p:nvPr/>
        </p:nvSpPr>
        <p:spPr>
          <a:xfrm>
            <a:off x="2590800" y="4745643"/>
            <a:ext cx="4495800" cy="368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spcBef>
                <a:spcPts val="100"/>
              </a:spcBef>
            </a:pPr>
            <a:r>
              <a:rPr lang="en-US" sz="1100" dirty="0" smtClean="0"/>
              <a:t>Can’t wait for Max to open his Christmas gift from me!!! </a:t>
            </a:r>
          </a:p>
          <a:p>
            <a:pPr lvl="0">
              <a:lnSpc>
                <a:spcPct val="90000"/>
              </a:lnSpc>
              <a:spcBef>
                <a:spcPts val="100"/>
              </a:spcBef>
            </a:pPr>
            <a:r>
              <a:rPr lang="en-US" sz="800" dirty="0" smtClean="0"/>
              <a:t>December 24, 2015</a:t>
            </a:r>
            <a:endParaRPr sz="800" dirty="0"/>
          </a:p>
        </p:txBody>
      </p:sp>
      <p:sp>
        <p:nvSpPr>
          <p:cNvPr id="75" name="Shape 75"/>
          <p:cNvSpPr/>
          <p:nvPr/>
        </p:nvSpPr>
        <p:spPr>
          <a:xfrm>
            <a:off x="2590800" y="3824071"/>
            <a:ext cx="4495800" cy="203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spcBef>
                <a:spcPts val="200"/>
              </a:spcBef>
            </a:pPr>
            <a:endParaRPr sz="800" dirty="0"/>
          </a:p>
        </p:txBody>
      </p:sp>
      <p:sp>
        <p:nvSpPr>
          <p:cNvPr id="77" name="Shape 77"/>
          <p:cNvSpPr/>
          <p:nvPr/>
        </p:nvSpPr>
        <p:spPr>
          <a:xfrm>
            <a:off x="2590800" y="4572000"/>
            <a:ext cx="4495800" cy="203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spcBef>
                <a:spcPts val="200"/>
              </a:spcBef>
            </a:pPr>
            <a:endParaRPr sz="800" dirty="0"/>
          </a:p>
        </p:txBody>
      </p:sp>
      <p:sp>
        <p:nvSpPr>
          <p:cNvPr id="79" name="Shape 79"/>
          <p:cNvSpPr/>
          <p:nvPr/>
        </p:nvSpPr>
        <p:spPr>
          <a:xfrm>
            <a:off x="2590800" y="5257800"/>
            <a:ext cx="4495800" cy="203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spcBef>
                <a:spcPts val="200"/>
              </a:spcBef>
            </a:pPr>
            <a:endParaRPr sz="800" dirty="0"/>
          </a:p>
        </p:txBody>
      </p:sp>
      <p:sp>
        <p:nvSpPr>
          <p:cNvPr id="81" name="Shape 81"/>
          <p:cNvSpPr/>
          <p:nvPr/>
        </p:nvSpPr>
        <p:spPr>
          <a:xfrm>
            <a:off x="2590800" y="5867400"/>
            <a:ext cx="4495800" cy="203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90000"/>
              </a:lnSpc>
              <a:spcBef>
                <a:spcPts val="200"/>
              </a:spcBef>
            </a:pPr>
            <a:endParaRPr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" y="400051"/>
            <a:ext cx="1752600" cy="20605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65" y="4517277"/>
            <a:ext cx="544793" cy="4567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4" y="4526522"/>
            <a:ext cx="535888" cy="447488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568" y="2532362"/>
            <a:ext cx="373764" cy="439438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568" y="3196555"/>
            <a:ext cx="373764" cy="439438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568" y="3855349"/>
            <a:ext cx="373764" cy="439438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818" y="4572000"/>
            <a:ext cx="373764" cy="4394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0" y="2492012"/>
            <a:ext cx="4572000" cy="5345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200"/>
              </a:spcBef>
            </a:pPr>
            <a:r>
              <a:rPr lang="en-US" sz="1100" dirty="0" smtClean="0"/>
              <a:t>All moved into the new house. Glad to see </a:t>
            </a:r>
            <a:r>
              <a:rPr lang="en-US" sz="1100" dirty="0" err="1" smtClean="0"/>
              <a:t>doofus</a:t>
            </a:r>
            <a:r>
              <a:rPr lang="en-US" sz="1100" dirty="0" smtClean="0"/>
              <a:t> didn’t destroy my new computer.</a:t>
            </a:r>
            <a:endParaRPr lang="en-US" sz="1100" dirty="0"/>
          </a:p>
          <a:p>
            <a:pPr lvl="0">
              <a:lnSpc>
                <a:spcPct val="90000"/>
              </a:lnSpc>
              <a:spcBef>
                <a:spcPts val="100"/>
              </a:spcBef>
            </a:pPr>
            <a:r>
              <a:rPr lang="en-US" sz="800" dirty="0" smtClean="0"/>
              <a:t>June 1, 2015</a:t>
            </a:r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2590800" y="3170368"/>
            <a:ext cx="4572000" cy="5345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200"/>
              </a:spcBef>
            </a:pPr>
            <a:r>
              <a:rPr lang="en-US" sz="1100" dirty="0" smtClean="0"/>
              <a:t>Oh the adventures of Freak the Mighty!! Slaying dragons and fools like Tony D! </a:t>
            </a:r>
            <a:r>
              <a:rPr lang="en-US" sz="1100" dirty="0" err="1" smtClean="0"/>
              <a:t>bhahaha</a:t>
            </a:r>
            <a:r>
              <a:rPr lang="en-US" sz="1100" dirty="0" smtClean="0"/>
              <a:t>! </a:t>
            </a:r>
            <a:endParaRPr lang="en-US" sz="1100" dirty="0"/>
          </a:p>
          <a:p>
            <a:pPr lvl="0">
              <a:lnSpc>
                <a:spcPct val="90000"/>
              </a:lnSpc>
              <a:spcBef>
                <a:spcPts val="100"/>
              </a:spcBef>
            </a:pPr>
            <a:r>
              <a:rPr lang="en-US" sz="800" dirty="0" smtClean="0"/>
              <a:t>June 4, 2015</a:t>
            </a:r>
            <a:endParaRPr lang="en-US" sz="8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115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Bold</vt:lpstr>
      <vt:lpstr>Avenir Roman</vt:lpstr>
      <vt:lpstr>Helvetica</vt:lpstr>
      <vt:lpstr>Default</vt:lpstr>
      <vt:lpstr>facebook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</dc:title>
  <dc:creator>jschram</dc:creator>
  <cp:lastModifiedBy>jschram</cp:lastModifiedBy>
  <cp:revision>2</cp:revision>
  <dcterms:modified xsi:type="dcterms:W3CDTF">2015-10-29T12:52:09Z</dcterms:modified>
</cp:coreProperties>
</file>